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7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5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0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3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348E-4E44-4DDC-998E-A25384AE538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5CA4-1035-4E4B-8635-B0569F475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>
            <a:extLst>
              <a:ext uri="{FF2B5EF4-FFF2-40B4-BE49-F238E27FC236}">
                <a16:creationId xmlns="" xmlns:a16="http://schemas.microsoft.com/office/drawing/2014/main" id="{7655AFF5-DB09-456A-BBB9-C7487867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234" y="251734"/>
            <a:ext cx="25422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1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다니 </a:t>
            </a:r>
            <a:r>
              <a:rPr lang="ko-KR" altLang="en-US" sz="1001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테이코</a:t>
            </a:r>
            <a:r>
              <a:rPr lang="ko-KR" altLang="en-US" sz="1001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1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001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스페인어중남미학과</a:t>
            </a:r>
            <a:endParaRPr lang="ko-KR" altLang="en-US" sz="1001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2097C47-1828-46C9-B81B-70A44E1EC10B}"/>
              </a:ext>
            </a:extLst>
          </p:cNvPr>
          <p:cNvSpPr/>
          <p:nvPr/>
        </p:nvSpPr>
        <p:spPr>
          <a:xfrm>
            <a:off x="-17006" y="509137"/>
            <a:ext cx="6862537" cy="31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17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1" y="5818242"/>
            <a:ext cx="2886673" cy="1760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72" y="5812592"/>
            <a:ext cx="1742096" cy="9106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72" y="6785565"/>
            <a:ext cx="1742096" cy="992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02" y="7251639"/>
            <a:ext cx="919254" cy="944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2" y="1099437"/>
            <a:ext cx="1403042" cy="1432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0" y="1099437"/>
            <a:ext cx="584158" cy="6217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1" y="1815675"/>
            <a:ext cx="592808" cy="6309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4" y="1136306"/>
            <a:ext cx="1349925" cy="13781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00" y="1099437"/>
            <a:ext cx="785068" cy="6124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01" y="1926455"/>
            <a:ext cx="785068" cy="5531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2" y="2736542"/>
            <a:ext cx="1776953" cy="8911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51" y="2720374"/>
            <a:ext cx="2880917" cy="28240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2" y="3721379"/>
            <a:ext cx="1772190" cy="8901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1" y="4705176"/>
            <a:ext cx="1424153" cy="8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517-12</cp:lastModifiedBy>
  <cp:revision>2</cp:revision>
  <dcterms:created xsi:type="dcterms:W3CDTF">2017-11-10T05:23:47Z</dcterms:created>
  <dcterms:modified xsi:type="dcterms:W3CDTF">2017-11-10T05:29:55Z</dcterms:modified>
</cp:coreProperties>
</file>