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3A86-94A7-4CEB-8148-A0A92571DCAD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1AC4-1D05-494B-8860-D91E57E8F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4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3A86-94A7-4CEB-8148-A0A92571DCAD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1AC4-1D05-494B-8860-D91E57E8F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35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3A86-94A7-4CEB-8148-A0A92571DCAD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1AC4-1D05-494B-8860-D91E57E8F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5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3A86-94A7-4CEB-8148-A0A92571DCAD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1AC4-1D05-494B-8860-D91E57E8F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3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3A86-94A7-4CEB-8148-A0A92571DCAD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1AC4-1D05-494B-8860-D91E57E8F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8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3A86-94A7-4CEB-8148-A0A92571DCAD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1AC4-1D05-494B-8860-D91E57E8F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80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3A86-94A7-4CEB-8148-A0A92571DCAD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1AC4-1D05-494B-8860-D91E57E8F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3A86-94A7-4CEB-8148-A0A92571DCAD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1AC4-1D05-494B-8860-D91E57E8F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94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3A86-94A7-4CEB-8148-A0A92571DCAD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1AC4-1D05-494B-8860-D91E57E8F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8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3A86-94A7-4CEB-8148-A0A92571DCAD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1AC4-1D05-494B-8860-D91E57E8F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69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3A86-94A7-4CEB-8148-A0A92571DCAD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1AC4-1D05-494B-8860-D91E57E8F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34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C3A86-94A7-4CEB-8148-A0A92571DCAD}" type="datetimeFigureOut">
              <a:rPr lang="ko-KR" altLang="en-US" smtClean="0"/>
              <a:t>2017-08-22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01AC4-1D05-494B-8860-D91E57E8F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5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429000" y="1143000"/>
            <a:ext cx="5029200" cy="5181600"/>
            <a:chOff x="1440" y="54"/>
            <a:chExt cx="4320" cy="426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40" y="54"/>
              <a:ext cx="4320" cy="426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lg"/>
              <a:tailEnd type="none" w="lg" len="lg"/>
            </a:ln>
            <a:effectLst/>
          </p:spPr>
        </p:pic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016" y="1632"/>
              <a:ext cx="3466" cy="839"/>
            </a:xfrm>
            <a:prstGeom prst="rect">
              <a:avLst/>
            </a:prstGeom>
            <a:noFill/>
            <a:ln w="12700">
              <a:solidFill>
                <a:srgbClr val="FF3300"/>
              </a:solidFill>
              <a:miter lim="800000"/>
              <a:headEnd type="none" w="lg" len="lg"/>
              <a:tailEnd type="none" w="lg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016" y="2448"/>
              <a:ext cx="3466" cy="1488"/>
            </a:xfrm>
            <a:prstGeom prst="rect">
              <a:avLst/>
            </a:prstGeom>
            <a:noFill/>
            <a:ln w="12700">
              <a:solidFill>
                <a:srgbClr val="FF3300"/>
              </a:solidFill>
              <a:miter lim="800000"/>
              <a:headEnd type="none" w="lg" len="lg"/>
              <a:tailEnd type="none" w="lg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2016" y="1056"/>
              <a:ext cx="96" cy="96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12700">
              <a:solidFill>
                <a:srgbClr val="FFFF00"/>
              </a:solidFill>
              <a:miter lim="800000"/>
              <a:headEnd type="none" w="lg" len="lg"/>
              <a:tailEnd type="none" w="lg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2640" y="1488"/>
              <a:ext cx="96" cy="96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12700">
              <a:solidFill>
                <a:srgbClr val="FFFF00"/>
              </a:solidFill>
              <a:miter lim="800000"/>
              <a:headEnd type="none" w="lg" len="lg"/>
              <a:tailEnd type="none" w="lg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2448" y="1968"/>
              <a:ext cx="96" cy="96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12700">
              <a:solidFill>
                <a:srgbClr val="FFFF00"/>
              </a:solidFill>
              <a:miter lim="800000"/>
              <a:headEnd type="none" w="lg" len="lg"/>
              <a:tailEnd type="none" w="lg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2976" y="2688"/>
              <a:ext cx="96" cy="96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12700">
              <a:solidFill>
                <a:srgbClr val="FFFF00"/>
              </a:solidFill>
              <a:miter lim="800000"/>
              <a:headEnd type="none" w="lg" len="lg"/>
              <a:tailEnd type="none" w="lg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4748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517-40</dc:creator>
  <cp:lastModifiedBy>517-40</cp:lastModifiedBy>
  <cp:revision>1</cp:revision>
  <dcterms:created xsi:type="dcterms:W3CDTF">2017-08-22T00:46:39Z</dcterms:created>
  <dcterms:modified xsi:type="dcterms:W3CDTF">2017-08-22T00:47:09Z</dcterms:modified>
</cp:coreProperties>
</file>