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 snapToGrid="0">
      <p:cViewPr>
        <p:scale>
          <a:sx n="50" d="100"/>
          <a:sy n="50" d="100"/>
        </p:scale>
        <p:origin x="1860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BC2B-3E3D-4C36-BD4C-5265B2C7E681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2876-3832-446E-B0CA-770015FA6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2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BC2B-3E3D-4C36-BD4C-5265B2C7E681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2876-3832-446E-B0CA-770015FA6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8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BC2B-3E3D-4C36-BD4C-5265B2C7E681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2876-3832-446E-B0CA-770015FA6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4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BC2B-3E3D-4C36-BD4C-5265B2C7E681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2876-3832-446E-B0CA-770015FA6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7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BC2B-3E3D-4C36-BD4C-5265B2C7E681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2876-3832-446E-B0CA-770015FA6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4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BC2B-3E3D-4C36-BD4C-5265B2C7E681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2876-3832-446E-B0CA-770015FA6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9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BC2B-3E3D-4C36-BD4C-5265B2C7E681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2876-3832-446E-B0CA-770015FA6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5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BC2B-3E3D-4C36-BD4C-5265B2C7E681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2876-3832-446E-B0CA-770015FA6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0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BC2B-3E3D-4C36-BD4C-5265B2C7E681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2876-3832-446E-B0CA-770015FA6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0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BC2B-3E3D-4C36-BD4C-5265B2C7E681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2876-3832-446E-B0CA-770015FA6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1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BC2B-3E3D-4C36-BD4C-5265B2C7E681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2876-3832-446E-B0CA-770015FA6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8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BC2B-3E3D-4C36-BD4C-5265B2C7E681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2876-3832-446E-B0CA-770015FA6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4141" cy="77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7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7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517-40</dc:creator>
  <cp:lastModifiedBy>517-40</cp:lastModifiedBy>
  <cp:revision>1</cp:revision>
  <dcterms:created xsi:type="dcterms:W3CDTF">2017-08-25T04:00:44Z</dcterms:created>
  <dcterms:modified xsi:type="dcterms:W3CDTF">2017-08-25T04:01:45Z</dcterms:modified>
</cp:coreProperties>
</file>