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50" d="100"/>
          <a:sy n="50" d="100"/>
        </p:scale>
        <p:origin x="18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4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4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0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8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5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8ABF-54E4-4B5A-8180-706B1C8EB034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4324-7DD2-4F1E-A10A-EC7A94895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2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1447800"/>
            <a:ext cx="15240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9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517-40</dc:creator>
  <cp:lastModifiedBy>517-40</cp:lastModifiedBy>
  <cp:revision>1</cp:revision>
  <dcterms:created xsi:type="dcterms:W3CDTF">2017-08-23T07:14:10Z</dcterms:created>
  <dcterms:modified xsi:type="dcterms:W3CDTF">2017-08-23T07:14:30Z</dcterms:modified>
</cp:coreProperties>
</file>