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66" d="100"/>
          <a:sy n="66" d="100"/>
        </p:scale>
        <p:origin x="12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1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1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4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0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3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6D7F-37B2-42E7-BF1A-82A24DFB5CEF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6A66-2946-446D-99C1-6CAF37B8F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4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2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1</cp:revision>
  <dcterms:created xsi:type="dcterms:W3CDTF">2017-08-23T00:18:20Z</dcterms:created>
  <dcterms:modified xsi:type="dcterms:W3CDTF">2017-08-23T00:19:59Z</dcterms:modified>
</cp:coreProperties>
</file>