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50" d="100"/>
          <a:sy n="50" d="100"/>
        </p:scale>
        <p:origin x="18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2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1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7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9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6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4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3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3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6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C8F8-D5D4-41B6-8496-4A8DFE64057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3DD1-958D-4427-B6E0-1D138418F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3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6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3906" cy="7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2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3672" cy="78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9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517-40</dc:creator>
  <cp:lastModifiedBy>517-40</cp:lastModifiedBy>
  <cp:revision>2</cp:revision>
  <dcterms:created xsi:type="dcterms:W3CDTF">2017-08-24T00:10:23Z</dcterms:created>
  <dcterms:modified xsi:type="dcterms:W3CDTF">2017-08-24T00:31:02Z</dcterms:modified>
</cp:coreProperties>
</file>