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285" r:id="rId2"/>
    <p:sldId id="286" r:id="rId3"/>
    <p:sldId id="291" r:id="rId4"/>
    <p:sldId id="289" r:id="rId5"/>
    <p:sldId id="292" r:id="rId6"/>
  </p:sldIdLst>
  <p:sldSz cx="9906000" cy="6858000" type="A4"/>
  <p:notesSz cx="6797675" cy="97980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>
        <p:scale>
          <a:sx n="109" d="100"/>
          <a:sy n="109" d="100"/>
        </p:scale>
        <p:origin x="-72" y="-72"/>
      </p:cViewPr>
      <p:guideLst>
        <p:guide orient="horz" pos="436"/>
        <p:guide orient="horz" pos="3884"/>
        <p:guide orient="horz" pos="527"/>
        <p:guide orient="horz" pos="2795"/>
        <p:guide orient="horz" pos="799"/>
        <p:guide pos="6159"/>
        <p:guide pos="1152"/>
        <p:guide pos="81"/>
        <p:guide pos="1056"/>
        <p:guide pos="124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899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899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57CE0-4DB8-4984-832A-88305F972CA5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5013"/>
            <a:ext cx="5305425" cy="3673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54074"/>
            <a:ext cx="5438140" cy="440912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6448"/>
            <a:ext cx="2945659" cy="4899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06448"/>
            <a:ext cx="2945659" cy="4899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D39D-5785-4252-9C7E-B3D62BF26B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3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시스템접속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2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전장품회로작명표준규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00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권한신청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3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업무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8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설계의뢰서작성조회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9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설계의뢰서신규등록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0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설계의뢰서개정등록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52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상세정보작성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3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F&amp;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설계의뢰서상세입력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89" r:id="rId10"/>
    <p:sldLayoutId id="214748369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0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제목 5"/>
          <p:cNvSpPr txBox="1">
            <a:spLocks/>
          </p:cNvSpPr>
          <p:nvPr/>
        </p:nvSpPr>
        <p:spPr>
          <a:xfrm>
            <a:off x="1568624" y="861722"/>
            <a:ext cx="8208789" cy="55105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설계의뢰서 상세정보 입력 예시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5.3. </a:t>
            </a:r>
            <a:r>
              <a:rPr lang="en-US" altLang="ko-KR" sz="12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유형</a:t>
            </a:r>
            <a:r>
              <a:rPr lang="en-US" altLang="ko-KR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r>
              <a:rPr lang="ko-KR" altLang="en-US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센서</a:t>
            </a:r>
            <a:r>
              <a:rPr lang="en-US" altLang="ko-KR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차량용 충전 </a:t>
            </a:r>
            <a:r>
              <a:rPr lang="en-US" altLang="ko-KR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IR </a:t>
            </a:r>
            <a:r>
              <a:rPr lang="ko-KR" altLang="en-US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센서</a:t>
            </a:r>
            <a:endParaRPr lang="en-US" altLang="ko-KR" sz="1200" dirty="0" smtClean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41285" y="3427836"/>
            <a:ext cx="2321735" cy="2401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첨부</a:t>
            </a:r>
            <a:r>
              <a:rPr lang="en-US" altLang="ko-KR" sz="1000" dirty="0">
                <a:solidFill>
                  <a:prstClr val="black"/>
                </a:solidFill>
              </a:rPr>
              <a:t>1. IT</a:t>
            </a:r>
            <a:r>
              <a:rPr lang="ko-KR" altLang="en-US" sz="1000" dirty="0">
                <a:solidFill>
                  <a:prstClr val="black"/>
                </a:solidFill>
              </a:rPr>
              <a:t>곡선 </a:t>
            </a:r>
            <a:r>
              <a:rPr lang="en-US" altLang="ko-KR" sz="1000" dirty="0">
                <a:solidFill>
                  <a:prstClr val="black"/>
                </a:solidFill>
              </a:rPr>
              <a:t>(Current </a:t>
            </a:r>
            <a:r>
              <a:rPr lang="en-US" altLang="ko-KR" sz="1000" dirty="0" err="1">
                <a:solidFill>
                  <a:prstClr val="black"/>
                </a:solidFill>
              </a:rPr>
              <a:t>vs</a:t>
            </a:r>
            <a:r>
              <a:rPr lang="en-US" altLang="ko-KR" sz="1000" dirty="0">
                <a:solidFill>
                  <a:prstClr val="black"/>
                </a:solidFill>
              </a:rPr>
              <a:t> Time)</a:t>
            </a: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797" y="1557338"/>
            <a:ext cx="6251346" cy="137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2939692" y="1855539"/>
            <a:ext cx="1264930" cy="1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0.07</a:t>
            </a:r>
            <a:endParaRPr lang="ko-KR" altLang="en-US" sz="105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39692" y="2047142"/>
            <a:ext cx="1264930" cy="1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0.10</a:t>
            </a:r>
            <a:endParaRPr lang="ko-KR" altLang="en-US" sz="105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44774" y="1874699"/>
            <a:ext cx="1264930" cy="1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endParaRPr lang="ko-KR" altLang="en-US" sz="105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65624" y="3427836"/>
            <a:ext cx="2321735" cy="2401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첨부</a:t>
            </a:r>
            <a:r>
              <a:rPr lang="en-US" altLang="ko-KR" sz="1000" dirty="0">
                <a:solidFill>
                  <a:prstClr val="black"/>
                </a:solidFill>
              </a:rPr>
              <a:t>2. </a:t>
            </a:r>
            <a:r>
              <a:rPr lang="ko-KR" altLang="en-US" sz="1000" dirty="0">
                <a:solidFill>
                  <a:prstClr val="black"/>
                </a:solidFill>
              </a:rPr>
              <a:t>시스템 결선도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pic>
        <p:nvPicPr>
          <p:cNvPr id="15" name="Picture 5" descr="C:\Users\5223164\AppData\Local\Microsoft\Windows\Temporary Internet Files\Content.IE5\JK2SC123\MC90043466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3683">
            <a:off x="3753716" y="2571909"/>
            <a:ext cx="147386" cy="1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5223164\AppData\Local\Microsoft\Windows\Temporary Internet Files\Content.IE5\JK2SC123\MC90043466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3683">
            <a:off x="6540095" y="2571908"/>
            <a:ext cx="147386" cy="1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941513" y="3732213"/>
            <a:ext cx="2808287" cy="1498600"/>
            <a:chOff x="1223" y="2351"/>
            <a:chExt cx="1769" cy="944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23" y="2351"/>
              <a:ext cx="1769" cy="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31" name="Group 7"/>
            <p:cNvGrpSpPr>
              <a:grpSpLocks/>
            </p:cNvGrpSpPr>
            <p:nvPr/>
          </p:nvGrpSpPr>
          <p:grpSpPr bwMode="auto">
            <a:xfrm>
              <a:off x="1534" y="2355"/>
              <a:ext cx="50" cy="826"/>
              <a:chOff x="1534" y="2355"/>
              <a:chExt cx="50" cy="826"/>
            </a:xfrm>
          </p:grpSpPr>
          <p:sp>
            <p:nvSpPr>
              <p:cNvPr id="1029" name="Line 5"/>
              <p:cNvSpPr>
                <a:spLocks noChangeShapeType="1"/>
              </p:cNvSpPr>
              <p:nvPr/>
            </p:nvSpPr>
            <p:spPr bwMode="auto">
              <a:xfrm flipV="1">
                <a:off x="1557" y="2389"/>
                <a:ext cx="1" cy="792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1534" y="2355"/>
                <a:ext cx="50" cy="47"/>
              </a:xfrm>
              <a:custGeom>
                <a:avLst/>
                <a:gdLst/>
                <a:ahLst/>
                <a:cxnLst>
                  <a:cxn ang="0">
                    <a:pos x="50" y="47"/>
                  </a:cxn>
                  <a:cxn ang="0">
                    <a:pos x="23" y="0"/>
                  </a:cxn>
                  <a:cxn ang="0">
                    <a:pos x="0" y="47"/>
                  </a:cxn>
                  <a:cxn ang="0">
                    <a:pos x="50" y="47"/>
                  </a:cxn>
                </a:cxnLst>
                <a:rect l="0" t="0" r="r" b="b"/>
                <a:pathLst>
                  <a:path w="50" h="47">
                    <a:moveTo>
                      <a:pt x="50" y="47"/>
                    </a:moveTo>
                    <a:lnTo>
                      <a:pt x="23" y="0"/>
                    </a:lnTo>
                    <a:lnTo>
                      <a:pt x="0" y="47"/>
                    </a:lnTo>
                    <a:lnTo>
                      <a:pt x="5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1552" y="3160"/>
              <a:ext cx="1230" cy="47"/>
              <a:chOff x="1552" y="3160"/>
              <a:chExt cx="1230" cy="47"/>
            </a:xfrm>
          </p:grpSpPr>
          <p:sp>
            <p:nvSpPr>
              <p:cNvPr id="1032" name="Line 8"/>
              <p:cNvSpPr>
                <a:spLocks noChangeShapeType="1"/>
              </p:cNvSpPr>
              <p:nvPr/>
            </p:nvSpPr>
            <p:spPr bwMode="auto">
              <a:xfrm>
                <a:off x="1552" y="3181"/>
                <a:ext cx="1189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2731" y="3160"/>
                <a:ext cx="51" cy="47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51" y="21"/>
                  </a:cxn>
                  <a:cxn ang="0">
                    <a:pos x="0" y="0"/>
                  </a:cxn>
                  <a:cxn ang="0">
                    <a:pos x="0" y="47"/>
                  </a:cxn>
                </a:cxnLst>
                <a:rect l="0" t="0" r="r" b="b"/>
                <a:pathLst>
                  <a:path w="51" h="47">
                    <a:moveTo>
                      <a:pt x="0" y="47"/>
                    </a:moveTo>
                    <a:lnTo>
                      <a:pt x="51" y="21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826" y="2545"/>
              <a:ext cx="741" cy="451"/>
            </a:xfrm>
            <a:prstGeom prst="rect">
              <a:avLst/>
            </a:prstGeom>
            <a:solidFill>
              <a:srgbClr val="333399"/>
            </a:solidFill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1552" y="2996"/>
              <a:ext cx="270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557" y="2549"/>
              <a:ext cx="269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1826" y="2954"/>
              <a:ext cx="1" cy="22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2567" y="2954"/>
              <a:ext cx="1" cy="22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223" y="2368"/>
              <a:ext cx="29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241" y="2381"/>
              <a:ext cx="206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전압</a:t>
              </a:r>
              <a:r>
                <a:rPr kumimoji="1" lang="ko-KR" altLang="ko-K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(V)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0" y="3202"/>
              <a:ext cx="35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658" y="3215"/>
              <a:ext cx="27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전류</a:t>
              </a:r>
              <a:r>
                <a:rPr kumimoji="1" lang="ko-KR" altLang="ko-K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(mA)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2201" y="2996"/>
              <a:ext cx="1" cy="18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1552" y="2777"/>
              <a:ext cx="270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1351" y="2958"/>
              <a:ext cx="1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1369" y="2971"/>
              <a:ext cx="179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4.75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1351" y="2743"/>
              <a:ext cx="151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1369" y="2756"/>
              <a:ext cx="13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5.0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351" y="2507"/>
              <a:ext cx="1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1369" y="2520"/>
              <a:ext cx="179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5.25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753" y="3202"/>
              <a:ext cx="151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1772" y="3215"/>
              <a:ext cx="13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70</a:t>
              </a:r>
              <a:r>
                <a:rPr kumimoji="1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.0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2101" y="3202"/>
              <a:ext cx="15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2119" y="3215"/>
              <a:ext cx="112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100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2430" y="3202"/>
              <a:ext cx="1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2448" y="3215"/>
              <a:ext cx="1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110</a:t>
              </a:r>
              <a:r>
                <a:rPr kumimoji="1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.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0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71" name="모서리가 둥근 직사각형 170"/>
          <p:cNvSpPr/>
          <p:nvPr/>
        </p:nvSpPr>
        <p:spPr bwMode="auto">
          <a:xfrm>
            <a:off x="6801157" y="3933056"/>
            <a:ext cx="1968267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72" name="직선 연결선 171"/>
          <p:cNvCxnSpPr/>
          <p:nvPr/>
        </p:nvCxnSpPr>
        <p:spPr bwMode="auto">
          <a:xfrm>
            <a:off x="6018245" y="4206471"/>
            <a:ext cx="20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 bwMode="auto">
          <a:xfrm rot="16200000">
            <a:off x="6752089" y="4126286"/>
            <a:ext cx="142090" cy="18405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dirty="0"/>
          </a:p>
        </p:txBody>
      </p:sp>
      <p:cxnSp>
        <p:nvCxnSpPr>
          <p:cNvPr id="174" name="직선 연결선 173"/>
          <p:cNvCxnSpPr/>
          <p:nvPr/>
        </p:nvCxnSpPr>
        <p:spPr bwMode="auto">
          <a:xfrm>
            <a:off x="6016871" y="4854102"/>
            <a:ext cx="1715538" cy="5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 bwMode="auto">
          <a:xfrm rot="16200000">
            <a:off x="6722706" y="4753312"/>
            <a:ext cx="143166" cy="18405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78" name="Freeform 110"/>
          <p:cNvSpPr>
            <a:spLocks/>
          </p:cNvSpPr>
          <p:nvPr/>
        </p:nvSpPr>
        <p:spPr bwMode="auto">
          <a:xfrm rot="10800000">
            <a:off x="7333911" y="5275229"/>
            <a:ext cx="139369" cy="74171"/>
          </a:xfrm>
          <a:custGeom>
            <a:avLst/>
            <a:gdLst>
              <a:gd name="T0" fmla="*/ 0 w 1344"/>
              <a:gd name="T1" fmla="*/ 2147483647 h 1056"/>
              <a:gd name="T2" fmla="*/ 2147483647 w 1344"/>
              <a:gd name="T3" fmla="*/ 2147483647 h 1056"/>
              <a:gd name="T4" fmla="*/ 2147483647 w 1344"/>
              <a:gd name="T5" fmla="*/ 0 h 1056"/>
              <a:gd name="T6" fmla="*/ 2147483647 w 1344"/>
              <a:gd name="T7" fmla="*/ 2147483647 h 1056"/>
              <a:gd name="T8" fmla="*/ 2147483647 w 1344"/>
              <a:gd name="T9" fmla="*/ 0 h 1056"/>
              <a:gd name="T10" fmla="*/ 2147483647 w 1344"/>
              <a:gd name="T11" fmla="*/ 2147483647 h 1056"/>
              <a:gd name="T12" fmla="*/ 2147483647 w 1344"/>
              <a:gd name="T13" fmla="*/ 0 h 1056"/>
              <a:gd name="T14" fmla="*/ 2147483647 w 1344"/>
              <a:gd name="T15" fmla="*/ 2147483647 h 1056"/>
              <a:gd name="T16" fmla="*/ 2147483647 w 1344"/>
              <a:gd name="T17" fmla="*/ 2147483647 h 1056"/>
              <a:gd name="T18" fmla="*/ 2147483647 w 1344"/>
              <a:gd name="T19" fmla="*/ 2147483647 h 10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1056"/>
              <a:gd name="T32" fmla="*/ 1344 w 1344"/>
              <a:gd name="T33" fmla="*/ 1056 h 10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1056">
                <a:moveTo>
                  <a:pt x="0" y="528"/>
                </a:moveTo>
                <a:lnTo>
                  <a:pt x="96" y="528"/>
                </a:lnTo>
                <a:lnTo>
                  <a:pt x="192" y="0"/>
                </a:lnTo>
                <a:lnTo>
                  <a:pt x="384" y="1056"/>
                </a:lnTo>
                <a:lnTo>
                  <a:pt x="576" y="0"/>
                </a:lnTo>
                <a:lnTo>
                  <a:pt x="768" y="1056"/>
                </a:lnTo>
                <a:lnTo>
                  <a:pt x="960" y="0"/>
                </a:lnTo>
                <a:lnTo>
                  <a:pt x="1152" y="1056"/>
                </a:lnTo>
                <a:lnTo>
                  <a:pt x="1248" y="528"/>
                </a:lnTo>
                <a:lnTo>
                  <a:pt x="1344" y="52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grpSp>
        <p:nvGrpSpPr>
          <p:cNvPr id="179" name="Group 552"/>
          <p:cNvGrpSpPr>
            <a:grpSpLocks/>
          </p:cNvGrpSpPr>
          <p:nvPr/>
        </p:nvGrpSpPr>
        <p:grpSpPr bwMode="auto">
          <a:xfrm rot="5400000">
            <a:off x="7636714" y="4573512"/>
            <a:ext cx="271467" cy="175812"/>
            <a:chOff x="2788" y="2256"/>
            <a:chExt cx="236" cy="143"/>
          </a:xfrm>
        </p:grpSpPr>
        <p:sp>
          <p:nvSpPr>
            <p:cNvPr id="197" name="Line 537"/>
            <p:cNvSpPr>
              <a:spLocks noChangeShapeType="1"/>
            </p:cNvSpPr>
            <p:nvPr/>
          </p:nvSpPr>
          <p:spPr bwMode="auto">
            <a:xfrm rot="5400000">
              <a:off x="2848" y="2291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8" name="Line 538"/>
            <p:cNvSpPr>
              <a:spLocks noChangeShapeType="1"/>
            </p:cNvSpPr>
            <p:nvPr/>
          </p:nvSpPr>
          <p:spPr bwMode="auto">
            <a:xfrm rot="5400000">
              <a:off x="2916" y="2351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9" name="Line 539"/>
            <p:cNvSpPr>
              <a:spLocks noChangeShapeType="1"/>
            </p:cNvSpPr>
            <p:nvPr/>
          </p:nvSpPr>
          <p:spPr bwMode="auto">
            <a:xfrm rot="5400000">
              <a:off x="2984" y="2312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00" name="AutoShape 540"/>
            <p:cNvSpPr>
              <a:spLocks noChangeArrowheads="1"/>
            </p:cNvSpPr>
            <p:nvPr/>
          </p:nvSpPr>
          <p:spPr bwMode="auto">
            <a:xfrm rot="5400000">
              <a:off x="2887" y="2323"/>
              <a:ext cx="96" cy="5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201" name="Line 549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02" name="Line 550"/>
            <p:cNvSpPr>
              <a:spLocks noChangeShapeType="1"/>
            </p:cNvSpPr>
            <p:nvPr/>
          </p:nvSpPr>
          <p:spPr bwMode="auto">
            <a:xfrm flipV="1">
              <a:off x="2928" y="225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</p:grpSp>
      <p:cxnSp>
        <p:nvCxnSpPr>
          <p:cNvPr id="180" name="직선 연결선 52"/>
          <p:cNvCxnSpPr/>
          <p:nvPr/>
        </p:nvCxnSpPr>
        <p:spPr bwMode="auto">
          <a:xfrm flipV="1">
            <a:off x="7743398" y="428357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57"/>
          <p:cNvCxnSpPr/>
          <p:nvPr/>
        </p:nvCxnSpPr>
        <p:spPr bwMode="auto">
          <a:xfrm rot="16200000" flipV="1">
            <a:off x="7683902" y="4883294"/>
            <a:ext cx="864000" cy="1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360"/>
          <p:cNvGrpSpPr>
            <a:grpSpLocks/>
          </p:cNvGrpSpPr>
          <p:nvPr/>
        </p:nvGrpSpPr>
        <p:grpSpPr bwMode="auto">
          <a:xfrm>
            <a:off x="7204097" y="4365104"/>
            <a:ext cx="68676" cy="317519"/>
            <a:chOff x="2256" y="2784"/>
            <a:chExt cx="576" cy="960"/>
          </a:xfrm>
        </p:grpSpPr>
        <p:sp>
          <p:nvSpPr>
            <p:cNvPr id="193" name="Line 361"/>
            <p:cNvSpPr>
              <a:spLocks noChangeShapeType="1"/>
            </p:cNvSpPr>
            <p:nvPr/>
          </p:nvSpPr>
          <p:spPr bwMode="auto">
            <a:xfrm>
              <a:off x="2544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4" name="Line 362"/>
            <p:cNvSpPr>
              <a:spLocks noChangeShapeType="1"/>
            </p:cNvSpPr>
            <p:nvPr/>
          </p:nvSpPr>
          <p:spPr bwMode="auto">
            <a:xfrm>
              <a:off x="2256" y="33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5" name="Line 363"/>
            <p:cNvSpPr>
              <a:spLocks noChangeShapeType="1"/>
            </p:cNvSpPr>
            <p:nvPr/>
          </p:nvSpPr>
          <p:spPr bwMode="auto">
            <a:xfrm>
              <a:off x="225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6" name="Line 364"/>
            <p:cNvSpPr>
              <a:spLocks noChangeShapeType="1"/>
            </p:cNvSpPr>
            <p:nvPr/>
          </p:nvSpPr>
          <p:spPr bwMode="auto">
            <a:xfrm>
              <a:off x="2544" y="27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</p:grpSp>
      <p:cxnSp>
        <p:nvCxnSpPr>
          <p:cNvPr id="183" name="직선 연결선 182"/>
          <p:cNvCxnSpPr/>
          <p:nvPr/>
        </p:nvCxnSpPr>
        <p:spPr bwMode="auto">
          <a:xfrm>
            <a:off x="7482805" y="531073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385048" y="3933056"/>
            <a:ext cx="623582" cy="16561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ECU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5" name="직사각형 206"/>
          <p:cNvSpPr>
            <a:spLocks noChangeArrowheads="1"/>
          </p:cNvSpPr>
          <p:nvPr/>
        </p:nvSpPr>
        <p:spPr bwMode="auto">
          <a:xfrm>
            <a:off x="6720119" y="4123326"/>
            <a:ext cx="411655" cy="29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800"/>
          </a:p>
        </p:txBody>
      </p:sp>
      <p:sp>
        <p:nvSpPr>
          <p:cNvPr id="186" name="직사각형 207"/>
          <p:cNvSpPr>
            <a:spLocks noChangeArrowheads="1"/>
          </p:cNvSpPr>
          <p:nvPr/>
        </p:nvSpPr>
        <p:spPr bwMode="auto">
          <a:xfrm>
            <a:off x="6700889" y="4761997"/>
            <a:ext cx="411655" cy="29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800" dirty="0"/>
          </a:p>
        </p:txBody>
      </p:sp>
      <p:sp>
        <p:nvSpPr>
          <p:cNvPr id="187" name="직사각형 212"/>
          <p:cNvSpPr>
            <a:spLocks noChangeArrowheads="1"/>
          </p:cNvSpPr>
          <p:nvPr/>
        </p:nvSpPr>
        <p:spPr bwMode="auto">
          <a:xfrm>
            <a:off x="6044343" y="4045763"/>
            <a:ext cx="4208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+5V</a:t>
            </a:r>
            <a:endParaRPr lang="ko-KR" altLang="en-US" sz="800" b="1" dirty="0"/>
          </a:p>
        </p:txBody>
      </p:sp>
      <p:sp>
        <p:nvSpPr>
          <p:cNvPr id="188" name="직사각형 213"/>
          <p:cNvSpPr>
            <a:spLocks noChangeArrowheads="1"/>
          </p:cNvSpPr>
          <p:nvPr/>
        </p:nvSpPr>
        <p:spPr bwMode="auto">
          <a:xfrm>
            <a:off x="5945447" y="4668681"/>
            <a:ext cx="5917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38.4KHz</a:t>
            </a:r>
            <a:endParaRPr lang="ko-KR" altLang="en-US" sz="800" b="1" dirty="0"/>
          </a:p>
        </p:txBody>
      </p:sp>
      <p:sp>
        <p:nvSpPr>
          <p:cNvPr id="189" name="직사각형 212"/>
          <p:cNvSpPr>
            <a:spLocks noChangeArrowheads="1"/>
          </p:cNvSpPr>
          <p:nvPr/>
        </p:nvSpPr>
        <p:spPr bwMode="auto">
          <a:xfrm>
            <a:off x="6920653" y="3987593"/>
            <a:ext cx="434035" cy="46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ko-KR" sz="800" b="1" dirty="0"/>
              <a:t>D1</a:t>
            </a:r>
            <a:endParaRPr lang="ko-KR" altLang="en-US" sz="800" b="1" dirty="0"/>
          </a:p>
        </p:txBody>
      </p:sp>
      <p:sp>
        <p:nvSpPr>
          <p:cNvPr id="190" name="직사각형 212"/>
          <p:cNvSpPr>
            <a:spLocks noChangeArrowheads="1"/>
          </p:cNvSpPr>
          <p:nvPr/>
        </p:nvSpPr>
        <p:spPr bwMode="auto">
          <a:xfrm>
            <a:off x="8082484" y="4293096"/>
            <a:ext cx="326900" cy="18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r>
              <a:rPr lang="en-US" altLang="ko-KR" sz="800" b="1" dirty="0" smtClean="0"/>
              <a:t>R1</a:t>
            </a:r>
            <a:endParaRPr lang="ko-KR" altLang="en-US" sz="800" b="1" dirty="0"/>
          </a:p>
        </p:txBody>
      </p:sp>
      <p:sp>
        <p:nvSpPr>
          <p:cNvPr id="191" name="직사각형 212"/>
          <p:cNvSpPr>
            <a:spLocks noChangeArrowheads="1"/>
          </p:cNvSpPr>
          <p:nvPr/>
        </p:nvSpPr>
        <p:spPr bwMode="auto">
          <a:xfrm>
            <a:off x="7329264" y="4581129"/>
            <a:ext cx="43204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LED1</a:t>
            </a:r>
            <a:endParaRPr lang="ko-KR" altLang="en-US" sz="800" b="1" dirty="0"/>
          </a:p>
        </p:txBody>
      </p:sp>
      <p:sp>
        <p:nvSpPr>
          <p:cNvPr id="192" name="직사각형 212"/>
          <p:cNvSpPr>
            <a:spLocks noChangeArrowheads="1"/>
          </p:cNvSpPr>
          <p:nvPr/>
        </p:nvSpPr>
        <p:spPr bwMode="auto">
          <a:xfrm>
            <a:off x="6969224" y="4437692"/>
            <a:ext cx="3255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C1</a:t>
            </a:r>
            <a:endParaRPr lang="ko-KR" altLang="en-US" sz="800" b="1" dirty="0"/>
          </a:p>
        </p:txBody>
      </p:sp>
      <p:sp>
        <p:nvSpPr>
          <p:cNvPr id="80" name="직사각형 79"/>
          <p:cNvSpPr/>
          <p:nvPr/>
        </p:nvSpPr>
        <p:spPr>
          <a:xfrm>
            <a:off x="7545288" y="414908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212"/>
          <p:cNvSpPr>
            <a:spLocks noChangeArrowheads="1"/>
          </p:cNvSpPr>
          <p:nvPr/>
        </p:nvSpPr>
        <p:spPr bwMode="auto">
          <a:xfrm>
            <a:off x="7473280" y="3933056"/>
            <a:ext cx="434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b="1" dirty="0" smtClean="0"/>
              <a:t>U1</a:t>
            </a:r>
            <a:endParaRPr lang="ko-KR" altLang="en-US" sz="800" b="1" dirty="0"/>
          </a:p>
        </p:txBody>
      </p:sp>
      <p:sp>
        <p:nvSpPr>
          <p:cNvPr id="82" name="Freeform 110"/>
          <p:cNvSpPr>
            <a:spLocks/>
          </p:cNvSpPr>
          <p:nvPr/>
        </p:nvSpPr>
        <p:spPr bwMode="auto">
          <a:xfrm rot="16200000">
            <a:off x="8026271" y="4339868"/>
            <a:ext cx="139369" cy="74171"/>
          </a:xfrm>
          <a:custGeom>
            <a:avLst/>
            <a:gdLst>
              <a:gd name="T0" fmla="*/ 0 w 1344"/>
              <a:gd name="T1" fmla="*/ 2147483647 h 1056"/>
              <a:gd name="T2" fmla="*/ 2147483647 w 1344"/>
              <a:gd name="T3" fmla="*/ 2147483647 h 1056"/>
              <a:gd name="T4" fmla="*/ 2147483647 w 1344"/>
              <a:gd name="T5" fmla="*/ 0 h 1056"/>
              <a:gd name="T6" fmla="*/ 2147483647 w 1344"/>
              <a:gd name="T7" fmla="*/ 2147483647 h 1056"/>
              <a:gd name="T8" fmla="*/ 2147483647 w 1344"/>
              <a:gd name="T9" fmla="*/ 0 h 1056"/>
              <a:gd name="T10" fmla="*/ 2147483647 w 1344"/>
              <a:gd name="T11" fmla="*/ 2147483647 h 1056"/>
              <a:gd name="T12" fmla="*/ 2147483647 w 1344"/>
              <a:gd name="T13" fmla="*/ 0 h 1056"/>
              <a:gd name="T14" fmla="*/ 2147483647 w 1344"/>
              <a:gd name="T15" fmla="*/ 2147483647 h 1056"/>
              <a:gd name="T16" fmla="*/ 2147483647 w 1344"/>
              <a:gd name="T17" fmla="*/ 2147483647 h 1056"/>
              <a:gd name="T18" fmla="*/ 2147483647 w 1344"/>
              <a:gd name="T19" fmla="*/ 2147483647 h 10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1056"/>
              <a:gd name="T32" fmla="*/ 1344 w 1344"/>
              <a:gd name="T33" fmla="*/ 1056 h 10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1056">
                <a:moveTo>
                  <a:pt x="0" y="528"/>
                </a:moveTo>
                <a:lnTo>
                  <a:pt x="96" y="528"/>
                </a:lnTo>
                <a:lnTo>
                  <a:pt x="192" y="0"/>
                </a:lnTo>
                <a:lnTo>
                  <a:pt x="384" y="1056"/>
                </a:lnTo>
                <a:lnTo>
                  <a:pt x="576" y="0"/>
                </a:lnTo>
                <a:lnTo>
                  <a:pt x="768" y="1056"/>
                </a:lnTo>
                <a:lnTo>
                  <a:pt x="960" y="0"/>
                </a:lnTo>
                <a:lnTo>
                  <a:pt x="1152" y="1056"/>
                </a:lnTo>
                <a:lnTo>
                  <a:pt x="1248" y="528"/>
                </a:lnTo>
                <a:lnTo>
                  <a:pt x="1344" y="52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sp>
        <p:nvSpPr>
          <p:cNvPr id="84" name="직사각형 213"/>
          <p:cNvSpPr>
            <a:spLocks noChangeArrowheads="1"/>
          </p:cNvSpPr>
          <p:nvPr/>
        </p:nvSpPr>
        <p:spPr bwMode="auto">
          <a:xfrm>
            <a:off x="6033120" y="5085184"/>
            <a:ext cx="5040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DIG.</a:t>
            </a:r>
            <a:endParaRPr lang="ko-KR" altLang="en-US" sz="800" b="1" dirty="0"/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6028357" y="5301208"/>
            <a:ext cx="1296000" cy="5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 bwMode="auto">
          <a:xfrm rot="16200000">
            <a:off x="6733606" y="5209606"/>
            <a:ext cx="143166" cy="18405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7" name="직사각형 207"/>
          <p:cNvSpPr>
            <a:spLocks noChangeArrowheads="1"/>
          </p:cNvSpPr>
          <p:nvPr/>
        </p:nvSpPr>
        <p:spPr bwMode="auto">
          <a:xfrm>
            <a:off x="6701585" y="5218405"/>
            <a:ext cx="2487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8073159" y="45424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57"/>
          <p:cNvCxnSpPr/>
          <p:nvPr/>
        </p:nvCxnSpPr>
        <p:spPr bwMode="auto">
          <a:xfrm rot="16200000" flipV="1">
            <a:off x="7112891" y="4737710"/>
            <a:ext cx="252000" cy="1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57"/>
          <p:cNvCxnSpPr/>
          <p:nvPr/>
        </p:nvCxnSpPr>
        <p:spPr bwMode="auto">
          <a:xfrm rot="16200000" flipV="1">
            <a:off x="7107565" y="4356491"/>
            <a:ext cx="252000" cy="1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7200100" y="41681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199537" y="482629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57"/>
          <p:cNvCxnSpPr/>
          <p:nvPr/>
        </p:nvCxnSpPr>
        <p:spPr bwMode="auto">
          <a:xfrm flipH="1">
            <a:off x="7751786" y="4581128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57"/>
          <p:cNvCxnSpPr/>
          <p:nvPr/>
        </p:nvCxnSpPr>
        <p:spPr bwMode="auto">
          <a:xfrm rot="16200000" flipV="1">
            <a:off x="8056898" y="4256409"/>
            <a:ext cx="72000" cy="1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7703593" y="45329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212"/>
          <p:cNvSpPr>
            <a:spLocks noChangeArrowheads="1"/>
          </p:cNvSpPr>
          <p:nvPr/>
        </p:nvSpPr>
        <p:spPr bwMode="auto">
          <a:xfrm>
            <a:off x="7257256" y="5119656"/>
            <a:ext cx="326900" cy="18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r>
              <a:rPr lang="en-US" altLang="ko-KR" sz="800" b="1" dirty="0" smtClean="0"/>
              <a:t>R2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13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41"/>
          <p:cNvGraphicFramePr>
            <a:graphicFrameLocks noGrp="1"/>
          </p:cNvGraphicFramePr>
          <p:nvPr/>
        </p:nvGraphicFramePr>
        <p:xfrm>
          <a:off x="272480" y="908720"/>
          <a:ext cx="9145268" cy="3528392"/>
        </p:xfrm>
        <a:graphic>
          <a:graphicData uri="http://schemas.openxmlformats.org/drawingml/2006/table">
            <a:tbl>
              <a:tblPr/>
              <a:tblGrid>
                <a:gridCol w="2286317"/>
                <a:gridCol w="2286317"/>
                <a:gridCol w="2286317"/>
                <a:gridCol w="2286317"/>
              </a:tblGrid>
              <a:tr h="602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부품측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부품측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하네스측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하네스측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5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906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ctr"/>
            <a:r>
              <a:rPr kumimoji="0" lang="en-US" altLang="ko-KR" sz="2800" b="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b="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TRANSMITTER IR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모듈</a:t>
            </a:r>
            <a:endParaRPr lang="ko-KR" altLang="en-US" sz="2800" b="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4488" y="4653136"/>
          <a:ext cx="41764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1152128"/>
                <a:gridCol w="86409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부품 측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콘넥터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사양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(KET MG 655641 )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Supply Power_DC5v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모듈에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DC 5V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signal_out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38.4kHz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Diagnosis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고장진단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808984" y="4653136"/>
          <a:ext cx="41764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1152128"/>
                <a:gridCol w="86409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하네스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측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콘넥터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사양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(KET MG 642605)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Supply Power_DC5v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모듈에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DC 5V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signal_out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38.4kHz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Diagnosis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고장진단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25008" y="3284984"/>
            <a:ext cx="20233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KET MG 642605</a:t>
            </a:r>
          </a:p>
          <a:p>
            <a:r>
              <a:rPr lang="ko-KR" altLang="en-US" sz="1400" b="1" dirty="0" smtClean="0"/>
              <a:t>▣ </a:t>
            </a:r>
            <a:r>
              <a:rPr lang="en-US" altLang="ko-KR" sz="1400" b="1" dirty="0" smtClean="0"/>
              <a:t>PIN FUNCTION</a:t>
            </a:r>
          </a:p>
          <a:p>
            <a:r>
              <a:rPr lang="en-US" altLang="ko-KR" sz="1400" b="1" dirty="0" smtClean="0"/>
              <a:t>    1. VCC(+5V)</a:t>
            </a:r>
          </a:p>
          <a:p>
            <a:r>
              <a:rPr lang="en-US" altLang="ko-KR" sz="1400" b="1" dirty="0" smtClean="0"/>
              <a:t>    2. signal (38.4kHz)</a:t>
            </a:r>
          </a:p>
          <a:p>
            <a:r>
              <a:rPr lang="en-US" altLang="ko-KR" sz="1400" b="1" dirty="0" smtClean="0"/>
              <a:t>    3. Diagnosis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7564419" y="3933056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KET MG </a:t>
            </a:r>
            <a:r>
              <a:rPr lang="en-US" altLang="ko-KR" sz="1400" b="1" dirty="0" smtClean="0"/>
              <a:t>642605</a:t>
            </a:r>
          </a:p>
          <a:p>
            <a:r>
              <a:rPr lang="en-US" altLang="ko-KR" sz="1400" b="1" dirty="0" smtClean="0"/>
              <a:t>(IR UNIT </a:t>
            </a:r>
            <a:r>
              <a:rPr lang="ko-KR" altLang="en-US" sz="1400" b="1" dirty="0" err="1" smtClean="0"/>
              <a:t>상대측</a:t>
            </a:r>
            <a:r>
              <a:rPr lang="en-US" altLang="ko-KR" sz="1400" b="1" dirty="0" smtClean="0"/>
              <a:t>)</a:t>
            </a:r>
            <a:endParaRPr lang="en-US" altLang="ko-KR" sz="140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936776" y="3841303"/>
            <a:ext cx="176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KET MG </a:t>
            </a:r>
            <a:r>
              <a:rPr lang="en-US" altLang="ko-KR" sz="1400" b="1" dirty="0" smtClean="0"/>
              <a:t>655641(?)</a:t>
            </a:r>
          </a:p>
          <a:p>
            <a:r>
              <a:rPr lang="en-US" altLang="ko-KR" sz="1400" b="1" dirty="0" smtClean="0"/>
              <a:t>(IR UNIT</a:t>
            </a:r>
            <a:r>
              <a:rPr lang="ko-KR" altLang="en-US" sz="1400" b="1" dirty="0" smtClean="0"/>
              <a:t>측</a:t>
            </a:r>
            <a:r>
              <a:rPr lang="en-US" altLang="ko-KR" sz="1400" b="1" dirty="0" smtClean="0"/>
              <a:t>)</a:t>
            </a:r>
            <a:endParaRPr lang="en-US" altLang="ko-KR" sz="1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88504" y="3212976"/>
            <a:ext cx="20233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KET MG </a:t>
            </a:r>
            <a:r>
              <a:rPr lang="en-US" altLang="ko-KR" sz="1400" b="1" dirty="0" smtClean="0"/>
              <a:t>655641(?)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▣ </a:t>
            </a:r>
            <a:r>
              <a:rPr lang="en-US" altLang="ko-KR" sz="1400" b="1" dirty="0" smtClean="0"/>
              <a:t>PIN FUNCTION</a:t>
            </a:r>
          </a:p>
          <a:p>
            <a:r>
              <a:rPr lang="en-US" altLang="ko-KR" sz="1400" b="1" dirty="0" smtClean="0"/>
              <a:t>    1. VCC(+5V)</a:t>
            </a:r>
          </a:p>
          <a:p>
            <a:r>
              <a:rPr lang="en-US" altLang="ko-KR" sz="1400" b="1" dirty="0" smtClean="0"/>
              <a:t>    2. signal (38.4kHz)</a:t>
            </a:r>
          </a:p>
          <a:p>
            <a:r>
              <a:rPr lang="en-US" altLang="ko-KR" sz="1400" b="1" dirty="0" smtClean="0"/>
              <a:t>    3. Diagnosis</a:t>
            </a:r>
            <a:endParaRPr lang="ko-KR" altLang="en-US" sz="1400" b="1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00" y="1844824"/>
            <a:ext cx="1485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15372" y="24394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47420" y="2430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11316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246" y="1772816"/>
            <a:ext cx="16954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241326" y="2358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4118" y="23488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7270" y="2339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3280" y="1844824"/>
            <a:ext cx="16573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41"/>
          <p:cNvGraphicFramePr>
            <a:graphicFrameLocks noGrp="1"/>
          </p:cNvGraphicFramePr>
          <p:nvPr/>
        </p:nvGraphicFramePr>
        <p:xfrm>
          <a:off x="272480" y="908720"/>
          <a:ext cx="9145268" cy="3528392"/>
        </p:xfrm>
        <a:graphic>
          <a:graphicData uri="http://schemas.openxmlformats.org/drawingml/2006/table">
            <a:tbl>
              <a:tblPr/>
              <a:tblGrid>
                <a:gridCol w="2286317"/>
                <a:gridCol w="2286317"/>
                <a:gridCol w="2286317"/>
                <a:gridCol w="2286317"/>
              </a:tblGrid>
              <a:tr h="602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하네스측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하네스측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차량측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차량 측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5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906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ctr"/>
            <a:r>
              <a:rPr kumimoji="0" lang="en-US" altLang="ko-KR" sz="2800" b="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b="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dirty="0" err="1" smtClean="0">
                <a:latin typeface="HY헤드라인M" pitchFamily="18" charset="-127"/>
                <a:ea typeface="HY헤드라인M" pitchFamily="18" charset="-127"/>
              </a:rPr>
              <a:t>하네스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IR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모듈</a:t>
            </a:r>
            <a:endParaRPr lang="ko-KR" altLang="en-US" sz="2800" b="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496" y="3140968"/>
            <a:ext cx="20233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KET MG 642602</a:t>
            </a:r>
          </a:p>
          <a:p>
            <a:r>
              <a:rPr lang="ko-KR" altLang="en-US" sz="1400" b="1" dirty="0" smtClean="0"/>
              <a:t>▣ </a:t>
            </a:r>
            <a:r>
              <a:rPr lang="en-US" altLang="ko-KR" sz="1400" b="1" dirty="0" smtClean="0"/>
              <a:t>PIN FUNCTION</a:t>
            </a:r>
          </a:p>
          <a:p>
            <a:r>
              <a:rPr lang="en-US" altLang="ko-KR" sz="1400" b="1" dirty="0" smtClean="0"/>
              <a:t>    1. VCC(+5V)</a:t>
            </a:r>
          </a:p>
          <a:p>
            <a:r>
              <a:rPr lang="en-US" altLang="ko-KR" sz="1400" b="1" dirty="0" smtClean="0"/>
              <a:t>    2. signal (38.4kHz)</a:t>
            </a:r>
          </a:p>
          <a:p>
            <a:r>
              <a:rPr lang="en-US" altLang="ko-KR" sz="1400" b="1" dirty="0" smtClean="0"/>
              <a:t>    3. Diagnosis)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7420403" y="3933056"/>
            <a:ext cx="1555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KET MG 612603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92760" y="3789040"/>
            <a:ext cx="155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KET MG </a:t>
            </a:r>
            <a:r>
              <a:rPr lang="en-US" altLang="ko-KR" sz="1400" b="1" dirty="0" smtClean="0"/>
              <a:t>642602</a:t>
            </a: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차량측</a:t>
            </a:r>
            <a:r>
              <a:rPr lang="en-US" altLang="ko-KR" sz="1400" b="1" dirty="0"/>
              <a:t>)</a:t>
            </a:r>
            <a:endParaRPr lang="en-US" altLang="ko-KR" sz="1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3356992"/>
            <a:ext cx="20233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KET MG 612603 </a:t>
            </a:r>
          </a:p>
          <a:p>
            <a:r>
              <a:rPr lang="ko-KR" altLang="en-US" sz="1400" b="1" dirty="0" smtClean="0"/>
              <a:t>▣ </a:t>
            </a:r>
            <a:r>
              <a:rPr lang="en-US" altLang="ko-KR" sz="1400" b="1" dirty="0" smtClean="0"/>
              <a:t>PIN FUNCTION</a:t>
            </a:r>
          </a:p>
          <a:p>
            <a:r>
              <a:rPr lang="en-US" altLang="ko-KR" sz="1400" b="1" dirty="0" smtClean="0"/>
              <a:t> 1. VCC(+5V)</a:t>
            </a:r>
          </a:p>
          <a:p>
            <a:r>
              <a:rPr lang="en-US" altLang="ko-KR" sz="1400" b="1" dirty="0" smtClean="0"/>
              <a:t>    2. signal (38.4kHz)</a:t>
            </a:r>
          </a:p>
          <a:p>
            <a:r>
              <a:rPr lang="en-US" altLang="ko-KR" sz="1400" b="1" dirty="0" smtClean="0"/>
              <a:t>    3. Diagnosis</a:t>
            </a:r>
            <a:endParaRPr lang="ko-KR" altLang="en-US" sz="14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4488" y="4653136"/>
          <a:ext cx="41764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1152128"/>
                <a:gridCol w="86409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부품 측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콘넥터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사양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(KET MG 642602 )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Supply Power_DC5v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모듈에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DC 5V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singal_out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38.4kHz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DIG.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고장진단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808984" y="4653136"/>
          <a:ext cx="41764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1152128"/>
                <a:gridCol w="86409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하네스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측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콘넥터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사양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(KET MG 645603)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Supply Power_DC5v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모듈에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DC 5V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singal_out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38.4kHz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DIG.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고장진단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1272" y="1988840"/>
            <a:ext cx="1847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8744" y="1772816"/>
            <a:ext cx="2019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9024" y="1916832"/>
            <a:ext cx="16954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889104" y="2502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41896" y="2492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5048" y="2483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536" y="1844824"/>
            <a:ext cx="1485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424608" y="24394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56656" y="2430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0552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ctr" latinLnBrk="1" hangingPunct="1"/>
            <a:r>
              <a:rPr kumimoji="0" lang="en-US" altLang="ko-KR" sz="2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3</a:t>
            </a:r>
            <a:r>
              <a:rPr kumimoji="0" lang="en-US" altLang="ko-KR" sz="14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-2</a:t>
            </a:r>
            <a:r>
              <a:rPr kumimoji="0" lang="en-US" altLang="ko-KR" sz="2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kumimoji="0" lang="ko-KR" altLang="en-US" sz="2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제품 형상</a:t>
            </a:r>
            <a:endParaRPr lang="ko-KR" altLang="en-US" sz="2800" b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8904" y="1052736"/>
            <a:ext cx="485164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4376936" y="5014917"/>
            <a:ext cx="41200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하네스</a:t>
            </a:r>
            <a:r>
              <a:rPr lang="ko-KR" altLang="en-US" dirty="0"/>
              <a:t> 길이 </a:t>
            </a:r>
            <a:r>
              <a:rPr lang="en-US" altLang="ko-KR" dirty="0"/>
              <a:t>: 1m10cm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하네스</a:t>
            </a:r>
            <a:r>
              <a:rPr lang="en-US" altLang="ko-KR" dirty="0"/>
              <a:t> </a:t>
            </a:r>
            <a:r>
              <a:rPr lang="ko-KR" altLang="en-US" dirty="0"/>
              <a:t>중간에는 </a:t>
            </a:r>
            <a:r>
              <a:rPr lang="ko-KR" altLang="en-US" dirty="0" smtClean="0"/>
              <a:t>콜 </a:t>
            </a:r>
            <a:r>
              <a:rPr lang="ko-KR" altLang="en-US" dirty="0" err="1" smtClean="0"/>
              <a:t>게이트로</a:t>
            </a:r>
            <a:r>
              <a:rPr lang="ko-KR" altLang="en-US" dirty="0" smtClean="0"/>
              <a:t> </a:t>
            </a:r>
            <a:r>
              <a:rPr lang="ko-KR" altLang="en-US" dirty="0"/>
              <a:t>보호함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Picture 17" descr="C:\Users\user\Desktop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1268760"/>
            <a:ext cx="270244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4" descr="C:\Users\user\Desktop\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0592" y="3789040"/>
            <a:ext cx="230505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모서리가 둥근 직사각형 83"/>
          <p:cNvSpPr/>
          <p:nvPr/>
        </p:nvSpPr>
        <p:spPr bwMode="auto">
          <a:xfrm>
            <a:off x="2720753" y="1196752"/>
            <a:ext cx="1584176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하네스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ass’y</a:t>
            </a:r>
            <a:endParaRPr lang="ko-KR" altLang="en-US" sz="14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ctr" latinLnBrk="1" hangingPunct="1"/>
            <a:r>
              <a:rPr kumimoji="0" lang="en-US" altLang="ko-KR" sz="2800" b="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6. </a:t>
            </a:r>
            <a:r>
              <a:rPr kumimoji="0" lang="ko-KR" altLang="en-US" sz="2800" b="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결선도</a:t>
            </a:r>
            <a:endParaRPr lang="ko-KR" altLang="en-US" sz="2800" b="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" name="직선 연결선 12"/>
          <p:cNvCxnSpPr>
            <a:endCxn id="54" idx="1"/>
          </p:cNvCxnSpPr>
          <p:nvPr/>
        </p:nvCxnSpPr>
        <p:spPr bwMode="auto">
          <a:xfrm>
            <a:off x="1784648" y="1700808"/>
            <a:ext cx="3816423" cy="21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>
            <a:off x="1856656" y="2852936"/>
            <a:ext cx="48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2582811" y="1556792"/>
            <a:ext cx="353965" cy="323516"/>
            <a:chOff x="5454001" y="1398258"/>
            <a:chExt cx="353965" cy="323516"/>
          </a:xfrm>
        </p:grpSpPr>
        <p:sp>
          <p:nvSpPr>
            <p:cNvPr id="14" name="타원 13"/>
            <p:cNvSpPr/>
            <p:nvPr/>
          </p:nvSpPr>
          <p:spPr bwMode="auto">
            <a:xfrm rot="16200000">
              <a:off x="5511987" y="1404191"/>
              <a:ext cx="25793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6" name="직사각형 206"/>
            <p:cNvSpPr>
              <a:spLocks noChangeArrowheads="1"/>
            </p:cNvSpPr>
            <p:nvPr/>
          </p:nvSpPr>
          <p:spPr bwMode="auto">
            <a:xfrm>
              <a:off x="5454001" y="1398258"/>
              <a:ext cx="351472" cy="323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/>
            </a:p>
          </p:txBody>
        </p:sp>
      </p:grpSp>
      <p:sp>
        <p:nvSpPr>
          <p:cNvPr id="28" name="직사각형 212"/>
          <p:cNvSpPr>
            <a:spLocks noChangeArrowheads="1"/>
          </p:cNvSpPr>
          <p:nvPr/>
        </p:nvSpPr>
        <p:spPr bwMode="auto">
          <a:xfrm>
            <a:off x="4282151" y="1353185"/>
            <a:ext cx="1029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/>
              <a:t>+5V</a:t>
            </a:r>
            <a:endParaRPr lang="ko-KR" altLang="en-US" sz="1400" b="1" dirty="0"/>
          </a:p>
        </p:txBody>
      </p:sp>
      <p:sp>
        <p:nvSpPr>
          <p:cNvPr id="29" name="직사각형 213"/>
          <p:cNvSpPr>
            <a:spLocks noChangeArrowheads="1"/>
          </p:cNvSpPr>
          <p:nvPr/>
        </p:nvSpPr>
        <p:spPr bwMode="auto">
          <a:xfrm>
            <a:off x="4246692" y="2492896"/>
            <a:ext cx="15704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/>
              <a:t>38.4KHz</a:t>
            </a:r>
            <a:endParaRPr lang="ko-KR" altLang="en-US" sz="1400" b="1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576736" y="2708920"/>
            <a:ext cx="351472" cy="321314"/>
            <a:chOff x="5571504" y="4213603"/>
            <a:chExt cx="351472" cy="321314"/>
          </a:xfrm>
        </p:grpSpPr>
        <p:sp>
          <p:nvSpPr>
            <p:cNvPr id="85" name="타원 84"/>
            <p:cNvSpPr/>
            <p:nvPr/>
          </p:nvSpPr>
          <p:spPr bwMode="auto">
            <a:xfrm rot="16200000">
              <a:off x="5611175" y="4199126"/>
              <a:ext cx="25966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6" name="직사각형 207"/>
            <p:cNvSpPr>
              <a:spLocks noChangeArrowheads="1"/>
            </p:cNvSpPr>
            <p:nvPr/>
          </p:nvSpPr>
          <p:spPr bwMode="auto">
            <a:xfrm>
              <a:off x="5571504" y="4213603"/>
              <a:ext cx="351472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094979" y="1556792"/>
            <a:ext cx="353965" cy="323516"/>
            <a:chOff x="5454001" y="1398258"/>
            <a:chExt cx="353965" cy="323516"/>
          </a:xfrm>
        </p:grpSpPr>
        <p:sp>
          <p:nvSpPr>
            <p:cNvPr id="92" name="타원 91"/>
            <p:cNvSpPr/>
            <p:nvPr/>
          </p:nvSpPr>
          <p:spPr bwMode="auto">
            <a:xfrm rot="16200000">
              <a:off x="5511987" y="1404191"/>
              <a:ext cx="25793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93" name="직사각형 206"/>
            <p:cNvSpPr>
              <a:spLocks noChangeArrowheads="1"/>
            </p:cNvSpPr>
            <p:nvPr/>
          </p:nvSpPr>
          <p:spPr bwMode="auto">
            <a:xfrm>
              <a:off x="5454001" y="1398258"/>
              <a:ext cx="351472" cy="323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088904" y="2708920"/>
            <a:ext cx="351472" cy="321314"/>
            <a:chOff x="5571504" y="4213603"/>
            <a:chExt cx="351472" cy="321314"/>
          </a:xfrm>
        </p:grpSpPr>
        <p:sp>
          <p:nvSpPr>
            <p:cNvPr id="95" name="타원 94"/>
            <p:cNvSpPr/>
            <p:nvPr/>
          </p:nvSpPr>
          <p:spPr bwMode="auto">
            <a:xfrm rot="16200000">
              <a:off x="5611175" y="4199126"/>
              <a:ext cx="25966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6" name="직사각형 207"/>
            <p:cNvSpPr>
              <a:spLocks noChangeArrowheads="1"/>
            </p:cNvSpPr>
            <p:nvPr/>
          </p:nvSpPr>
          <p:spPr bwMode="auto">
            <a:xfrm>
              <a:off x="5571504" y="4213603"/>
              <a:ext cx="351472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 bwMode="auto">
          <a:xfrm>
            <a:off x="6399239" y="1249917"/>
            <a:ext cx="2620717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5356804" y="1722179"/>
            <a:ext cx="27801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 bwMode="auto">
          <a:xfrm rot="16200000">
            <a:off x="6305787" y="1620101"/>
            <a:ext cx="245428" cy="2450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5354975" y="2840815"/>
            <a:ext cx="2284212" cy="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 bwMode="auto">
          <a:xfrm rot="16200000">
            <a:off x="6266451" y="2703146"/>
            <a:ext cx="247287" cy="2450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73" name="Freeform 110"/>
          <p:cNvSpPr>
            <a:spLocks/>
          </p:cNvSpPr>
          <p:nvPr/>
        </p:nvSpPr>
        <p:spPr bwMode="auto">
          <a:xfrm rot="10800000">
            <a:off x="7108593" y="3568216"/>
            <a:ext cx="185568" cy="128114"/>
          </a:xfrm>
          <a:custGeom>
            <a:avLst/>
            <a:gdLst>
              <a:gd name="T0" fmla="*/ 0 w 1344"/>
              <a:gd name="T1" fmla="*/ 2147483647 h 1056"/>
              <a:gd name="T2" fmla="*/ 2147483647 w 1344"/>
              <a:gd name="T3" fmla="*/ 2147483647 h 1056"/>
              <a:gd name="T4" fmla="*/ 2147483647 w 1344"/>
              <a:gd name="T5" fmla="*/ 0 h 1056"/>
              <a:gd name="T6" fmla="*/ 2147483647 w 1344"/>
              <a:gd name="T7" fmla="*/ 2147483647 h 1056"/>
              <a:gd name="T8" fmla="*/ 2147483647 w 1344"/>
              <a:gd name="T9" fmla="*/ 0 h 1056"/>
              <a:gd name="T10" fmla="*/ 2147483647 w 1344"/>
              <a:gd name="T11" fmla="*/ 2147483647 h 1056"/>
              <a:gd name="T12" fmla="*/ 2147483647 w 1344"/>
              <a:gd name="T13" fmla="*/ 0 h 1056"/>
              <a:gd name="T14" fmla="*/ 2147483647 w 1344"/>
              <a:gd name="T15" fmla="*/ 2147483647 h 1056"/>
              <a:gd name="T16" fmla="*/ 2147483647 w 1344"/>
              <a:gd name="T17" fmla="*/ 2147483647 h 1056"/>
              <a:gd name="T18" fmla="*/ 2147483647 w 1344"/>
              <a:gd name="T19" fmla="*/ 2147483647 h 10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1056"/>
              <a:gd name="T32" fmla="*/ 1344 w 1344"/>
              <a:gd name="T33" fmla="*/ 1056 h 10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1056">
                <a:moveTo>
                  <a:pt x="0" y="528"/>
                </a:moveTo>
                <a:lnTo>
                  <a:pt x="96" y="528"/>
                </a:lnTo>
                <a:lnTo>
                  <a:pt x="192" y="0"/>
                </a:lnTo>
                <a:lnTo>
                  <a:pt x="384" y="1056"/>
                </a:lnTo>
                <a:lnTo>
                  <a:pt x="576" y="0"/>
                </a:lnTo>
                <a:lnTo>
                  <a:pt x="768" y="1056"/>
                </a:lnTo>
                <a:lnTo>
                  <a:pt x="960" y="0"/>
                </a:lnTo>
                <a:lnTo>
                  <a:pt x="1152" y="1056"/>
                </a:lnTo>
                <a:lnTo>
                  <a:pt x="1248" y="528"/>
                </a:lnTo>
                <a:lnTo>
                  <a:pt x="1344" y="52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grpSp>
        <p:nvGrpSpPr>
          <p:cNvPr id="74" name="Group 552"/>
          <p:cNvGrpSpPr>
            <a:grpSpLocks/>
          </p:cNvGrpSpPr>
          <p:nvPr/>
        </p:nvGrpSpPr>
        <p:grpSpPr bwMode="auto">
          <a:xfrm rot="5400000">
            <a:off x="7458049" y="2390951"/>
            <a:ext cx="468898" cy="234091"/>
            <a:chOff x="2788" y="2256"/>
            <a:chExt cx="236" cy="143"/>
          </a:xfrm>
        </p:grpSpPr>
        <p:sp>
          <p:nvSpPr>
            <p:cNvPr id="75" name="Line 537"/>
            <p:cNvSpPr>
              <a:spLocks noChangeShapeType="1"/>
            </p:cNvSpPr>
            <p:nvPr/>
          </p:nvSpPr>
          <p:spPr bwMode="auto">
            <a:xfrm rot="5400000">
              <a:off x="2848" y="2291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76" name="Line 538"/>
            <p:cNvSpPr>
              <a:spLocks noChangeShapeType="1"/>
            </p:cNvSpPr>
            <p:nvPr/>
          </p:nvSpPr>
          <p:spPr bwMode="auto">
            <a:xfrm rot="5400000">
              <a:off x="2916" y="2351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77" name="Line 539"/>
            <p:cNvSpPr>
              <a:spLocks noChangeShapeType="1"/>
            </p:cNvSpPr>
            <p:nvPr/>
          </p:nvSpPr>
          <p:spPr bwMode="auto">
            <a:xfrm rot="5400000">
              <a:off x="2984" y="2312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78" name="AutoShape 540"/>
            <p:cNvSpPr>
              <a:spLocks noChangeArrowheads="1"/>
            </p:cNvSpPr>
            <p:nvPr/>
          </p:nvSpPr>
          <p:spPr bwMode="auto">
            <a:xfrm rot="5400000">
              <a:off x="2887" y="2323"/>
              <a:ext cx="96" cy="5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79" name="Line 549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88" name="Line 550"/>
            <p:cNvSpPr>
              <a:spLocks noChangeShapeType="1"/>
            </p:cNvSpPr>
            <p:nvPr/>
          </p:nvSpPr>
          <p:spPr bwMode="auto">
            <a:xfrm flipV="1">
              <a:off x="2928" y="225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</p:grpSp>
      <p:cxnSp>
        <p:nvCxnSpPr>
          <p:cNvPr id="89" name="직선 연결선 52"/>
          <p:cNvCxnSpPr/>
          <p:nvPr/>
        </p:nvCxnSpPr>
        <p:spPr bwMode="auto">
          <a:xfrm flipV="1">
            <a:off x="7653819" y="1855350"/>
            <a:ext cx="0" cy="994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57"/>
          <p:cNvCxnSpPr/>
          <p:nvPr/>
        </p:nvCxnSpPr>
        <p:spPr bwMode="auto">
          <a:xfrm rot="16200000" flipV="1">
            <a:off x="7403620" y="2891509"/>
            <a:ext cx="1492364" cy="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360"/>
          <p:cNvGrpSpPr>
            <a:grpSpLocks/>
          </p:cNvGrpSpPr>
          <p:nvPr/>
        </p:nvGrpSpPr>
        <p:grpSpPr bwMode="auto">
          <a:xfrm>
            <a:off x="6935748" y="1996182"/>
            <a:ext cx="91441" cy="548442"/>
            <a:chOff x="2256" y="2784"/>
            <a:chExt cx="576" cy="960"/>
          </a:xfrm>
        </p:grpSpPr>
        <p:sp>
          <p:nvSpPr>
            <p:cNvPr id="106" name="Line 361"/>
            <p:cNvSpPr>
              <a:spLocks noChangeShapeType="1"/>
            </p:cNvSpPr>
            <p:nvPr/>
          </p:nvSpPr>
          <p:spPr bwMode="auto">
            <a:xfrm>
              <a:off x="2544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07" name="Line 362"/>
            <p:cNvSpPr>
              <a:spLocks noChangeShapeType="1"/>
            </p:cNvSpPr>
            <p:nvPr/>
          </p:nvSpPr>
          <p:spPr bwMode="auto">
            <a:xfrm>
              <a:off x="2256" y="33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08" name="Line 363"/>
            <p:cNvSpPr>
              <a:spLocks noChangeShapeType="1"/>
            </p:cNvSpPr>
            <p:nvPr/>
          </p:nvSpPr>
          <p:spPr bwMode="auto">
            <a:xfrm>
              <a:off x="225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09" name="Line 364"/>
            <p:cNvSpPr>
              <a:spLocks noChangeShapeType="1"/>
            </p:cNvSpPr>
            <p:nvPr/>
          </p:nvSpPr>
          <p:spPr bwMode="auto">
            <a:xfrm>
              <a:off x="2544" y="27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</p:grpSp>
      <p:cxnSp>
        <p:nvCxnSpPr>
          <p:cNvPr id="110" name="직선 연결선 109"/>
          <p:cNvCxnSpPr/>
          <p:nvPr/>
        </p:nvCxnSpPr>
        <p:spPr bwMode="auto">
          <a:xfrm>
            <a:off x="7306843" y="3629543"/>
            <a:ext cx="8628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206"/>
          <p:cNvSpPr>
            <a:spLocks noChangeArrowheads="1"/>
          </p:cNvSpPr>
          <p:nvPr/>
        </p:nvSpPr>
        <p:spPr bwMode="auto">
          <a:xfrm>
            <a:off x="6291339" y="1578565"/>
            <a:ext cx="548112" cy="5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800"/>
          </a:p>
        </p:txBody>
      </p:sp>
      <p:sp>
        <p:nvSpPr>
          <p:cNvPr id="113" name="직사각형 207"/>
          <p:cNvSpPr>
            <a:spLocks noChangeArrowheads="1"/>
          </p:cNvSpPr>
          <p:nvPr/>
        </p:nvSpPr>
        <p:spPr bwMode="auto">
          <a:xfrm>
            <a:off x="6265734" y="2681724"/>
            <a:ext cx="548112" cy="5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800" dirty="0"/>
          </a:p>
        </p:txBody>
      </p:sp>
      <p:sp>
        <p:nvSpPr>
          <p:cNvPr id="115" name="직사각형 213"/>
          <p:cNvSpPr>
            <a:spLocks noChangeArrowheads="1"/>
          </p:cNvSpPr>
          <p:nvPr/>
        </p:nvSpPr>
        <p:spPr bwMode="auto">
          <a:xfrm>
            <a:off x="5259875" y="2520542"/>
            <a:ext cx="787878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38.4KHz</a:t>
            </a:r>
            <a:endParaRPr lang="ko-KR" altLang="en-US" sz="800" b="1" dirty="0"/>
          </a:p>
        </p:txBody>
      </p:sp>
      <p:sp>
        <p:nvSpPr>
          <p:cNvPr id="116" name="직사각형 212"/>
          <p:cNvSpPr>
            <a:spLocks noChangeArrowheads="1"/>
          </p:cNvSpPr>
          <p:nvPr/>
        </p:nvSpPr>
        <p:spPr bwMode="auto">
          <a:xfrm>
            <a:off x="6558346" y="1344117"/>
            <a:ext cx="577911" cy="81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ko-KR" sz="800" b="1" dirty="0"/>
              <a:t>D1</a:t>
            </a:r>
            <a:endParaRPr lang="ko-KR" altLang="en-US" sz="800" b="1" dirty="0"/>
          </a:p>
        </p:txBody>
      </p:sp>
      <p:sp>
        <p:nvSpPr>
          <p:cNvPr id="117" name="직사각형 212"/>
          <p:cNvSpPr>
            <a:spLocks noChangeArrowheads="1"/>
          </p:cNvSpPr>
          <p:nvPr/>
        </p:nvSpPr>
        <p:spPr bwMode="auto">
          <a:xfrm>
            <a:off x="8105306" y="1871804"/>
            <a:ext cx="435262" cy="31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ko-KR" sz="800" b="1" dirty="0" smtClean="0"/>
              <a:t>R1</a:t>
            </a:r>
            <a:endParaRPr lang="ko-KR" altLang="en-US" sz="800" b="1" dirty="0"/>
          </a:p>
        </p:txBody>
      </p:sp>
      <p:sp>
        <p:nvSpPr>
          <p:cNvPr id="118" name="직사각형 212"/>
          <p:cNvSpPr>
            <a:spLocks noChangeArrowheads="1"/>
          </p:cNvSpPr>
          <p:nvPr/>
        </p:nvSpPr>
        <p:spPr bwMode="auto">
          <a:xfrm>
            <a:off x="7102406" y="2369316"/>
            <a:ext cx="575265" cy="37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LED1</a:t>
            </a:r>
            <a:endParaRPr lang="ko-KR" altLang="en-US" sz="800" b="1" dirty="0"/>
          </a:p>
        </p:txBody>
      </p:sp>
      <p:sp>
        <p:nvSpPr>
          <p:cNvPr id="119" name="직사각형 212"/>
          <p:cNvSpPr>
            <a:spLocks noChangeArrowheads="1"/>
          </p:cNvSpPr>
          <p:nvPr/>
        </p:nvSpPr>
        <p:spPr bwMode="auto">
          <a:xfrm>
            <a:off x="6623018" y="2121561"/>
            <a:ext cx="433433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C1</a:t>
            </a:r>
            <a:endParaRPr lang="ko-KR" altLang="en-US" sz="8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7390038" y="1623049"/>
            <a:ext cx="479388" cy="2487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212"/>
          <p:cNvSpPr>
            <a:spLocks noChangeArrowheads="1"/>
          </p:cNvSpPr>
          <p:nvPr/>
        </p:nvSpPr>
        <p:spPr bwMode="auto">
          <a:xfrm>
            <a:off x="7294161" y="1249917"/>
            <a:ext cx="577911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b="1" dirty="0" smtClean="0"/>
              <a:t>U1</a:t>
            </a:r>
            <a:endParaRPr lang="ko-KR" altLang="en-US" sz="800" b="1" dirty="0"/>
          </a:p>
        </p:txBody>
      </p:sp>
      <p:sp>
        <p:nvSpPr>
          <p:cNvPr id="122" name="Freeform 110"/>
          <p:cNvSpPr>
            <a:spLocks/>
          </p:cNvSpPr>
          <p:nvPr/>
        </p:nvSpPr>
        <p:spPr bwMode="auto">
          <a:xfrm rot="16200000">
            <a:off x="8002879" y="1967270"/>
            <a:ext cx="240728" cy="98758"/>
          </a:xfrm>
          <a:custGeom>
            <a:avLst/>
            <a:gdLst>
              <a:gd name="T0" fmla="*/ 0 w 1344"/>
              <a:gd name="T1" fmla="*/ 2147483647 h 1056"/>
              <a:gd name="T2" fmla="*/ 2147483647 w 1344"/>
              <a:gd name="T3" fmla="*/ 2147483647 h 1056"/>
              <a:gd name="T4" fmla="*/ 2147483647 w 1344"/>
              <a:gd name="T5" fmla="*/ 0 h 1056"/>
              <a:gd name="T6" fmla="*/ 2147483647 w 1344"/>
              <a:gd name="T7" fmla="*/ 2147483647 h 1056"/>
              <a:gd name="T8" fmla="*/ 2147483647 w 1344"/>
              <a:gd name="T9" fmla="*/ 0 h 1056"/>
              <a:gd name="T10" fmla="*/ 2147483647 w 1344"/>
              <a:gd name="T11" fmla="*/ 2147483647 h 1056"/>
              <a:gd name="T12" fmla="*/ 2147483647 w 1344"/>
              <a:gd name="T13" fmla="*/ 0 h 1056"/>
              <a:gd name="T14" fmla="*/ 2147483647 w 1344"/>
              <a:gd name="T15" fmla="*/ 2147483647 h 1056"/>
              <a:gd name="T16" fmla="*/ 2147483647 w 1344"/>
              <a:gd name="T17" fmla="*/ 2147483647 h 1056"/>
              <a:gd name="T18" fmla="*/ 2147483647 w 1344"/>
              <a:gd name="T19" fmla="*/ 2147483647 h 10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1056"/>
              <a:gd name="T32" fmla="*/ 1344 w 1344"/>
              <a:gd name="T33" fmla="*/ 1056 h 10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1056">
                <a:moveTo>
                  <a:pt x="0" y="528"/>
                </a:moveTo>
                <a:lnTo>
                  <a:pt x="96" y="528"/>
                </a:lnTo>
                <a:lnTo>
                  <a:pt x="192" y="0"/>
                </a:lnTo>
                <a:lnTo>
                  <a:pt x="384" y="1056"/>
                </a:lnTo>
                <a:lnTo>
                  <a:pt x="576" y="0"/>
                </a:lnTo>
                <a:lnTo>
                  <a:pt x="768" y="1056"/>
                </a:lnTo>
                <a:lnTo>
                  <a:pt x="960" y="0"/>
                </a:lnTo>
                <a:lnTo>
                  <a:pt x="1152" y="1056"/>
                </a:lnTo>
                <a:lnTo>
                  <a:pt x="1248" y="528"/>
                </a:lnTo>
                <a:lnTo>
                  <a:pt x="1344" y="52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sp>
        <p:nvSpPr>
          <p:cNvPr id="123" name="직사각형 213"/>
          <p:cNvSpPr>
            <a:spLocks noChangeArrowheads="1"/>
          </p:cNvSpPr>
          <p:nvPr/>
        </p:nvSpPr>
        <p:spPr bwMode="auto">
          <a:xfrm>
            <a:off x="5376610" y="3239956"/>
            <a:ext cx="671143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DIG.</a:t>
            </a:r>
            <a:endParaRPr lang="ko-KR" altLang="en-US" sz="800" b="1" dirty="0"/>
          </a:p>
        </p:txBody>
      </p:sp>
      <p:cxnSp>
        <p:nvCxnSpPr>
          <p:cNvPr id="124" name="직선 연결선 123"/>
          <p:cNvCxnSpPr/>
          <p:nvPr/>
        </p:nvCxnSpPr>
        <p:spPr bwMode="auto">
          <a:xfrm>
            <a:off x="5370268" y="3613089"/>
            <a:ext cx="1725604" cy="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 bwMode="auto">
          <a:xfrm rot="16200000">
            <a:off x="6280965" y="3491290"/>
            <a:ext cx="247287" cy="2450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26" name="직사각형 207"/>
          <p:cNvSpPr>
            <a:spLocks noChangeArrowheads="1"/>
          </p:cNvSpPr>
          <p:nvPr/>
        </p:nvSpPr>
        <p:spPr bwMode="auto">
          <a:xfrm>
            <a:off x="6266661" y="3470065"/>
            <a:ext cx="331255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800" dirty="0"/>
          </a:p>
        </p:txBody>
      </p:sp>
      <p:sp>
        <p:nvSpPr>
          <p:cNvPr id="127" name="타원 126"/>
          <p:cNvSpPr/>
          <p:nvPr/>
        </p:nvSpPr>
        <p:spPr>
          <a:xfrm>
            <a:off x="8092890" y="2302526"/>
            <a:ext cx="95878" cy="12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57"/>
          <p:cNvCxnSpPr/>
          <p:nvPr/>
        </p:nvCxnSpPr>
        <p:spPr bwMode="auto">
          <a:xfrm rot="16200000" flipV="1">
            <a:off x="6764439" y="2640046"/>
            <a:ext cx="435273" cy="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57"/>
          <p:cNvCxnSpPr/>
          <p:nvPr/>
        </p:nvCxnSpPr>
        <p:spPr bwMode="auto">
          <a:xfrm rot="16200000" flipV="1">
            <a:off x="6757348" y="1981577"/>
            <a:ext cx="435273" cy="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6930426" y="1655957"/>
            <a:ext cx="95878" cy="12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6929676" y="2792781"/>
            <a:ext cx="95878" cy="12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57"/>
          <p:cNvCxnSpPr/>
          <p:nvPr/>
        </p:nvCxnSpPr>
        <p:spPr bwMode="auto">
          <a:xfrm flipH="1">
            <a:off x="7664987" y="2369314"/>
            <a:ext cx="479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57"/>
          <p:cNvCxnSpPr/>
          <p:nvPr/>
        </p:nvCxnSpPr>
        <p:spPr bwMode="auto">
          <a:xfrm rot="16200000" flipV="1">
            <a:off x="8056990" y="1808708"/>
            <a:ext cx="124364" cy="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7600819" y="2286072"/>
            <a:ext cx="95878" cy="12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212"/>
          <p:cNvSpPr>
            <a:spLocks noChangeArrowheads="1"/>
          </p:cNvSpPr>
          <p:nvPr/>
        </p:nvSpPr>
        <p:spPr bwMode="auto">
          <a:xfrm>
            <a:off x="7006528" y="3299499"/>
            <a:ext cx="435262" cy="31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ko-KR" sz="800" b="1" dirty="0" smtClean="0"/>
              <a:t>R2</a:t>
            </a:r>
            <a:endParaRPr lang="ko-KR" altLang="en-US" sz="800" b="1" dirty="0"/>
          </a:p>
        </p:txBody>
      </p:sp>
      <p:sp>
        <p:nvSpPr>
          <p:cNvPr id="137" name="직사각형 213"/>
          <p:cNvSpPr>
            <a:spLocks noChangeArrowheads="1"/>
          </p:cNvSpPr>
          <p:nvPr/>
        </p:nvSpPr>
        <p:spPr bwMode="auto">
          <a:xfrm>
            <a:off x="4376936" y="3265239"/>
            <a:ext cx="15704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smtClean="0"/>
              <a:t>DIG,</a:t>
            </a:r>
            <a:endParaRPr lang="ko-KR" altLang="en-US" sz="1400" b="1" dirty="0"/>
          </a:p>
        </p:txBody>
      </p:sp>
      <p:cxnSp>
        <p:nvCxnSpPr>
          <p:cNvPr id="138" name="직선 연결선 137"/>
          <p:cNvCxnSpPr/>
          <p:nvPr/>
        </p:nvCxnSpPr>
        <p:spPr bwMode="auto">
          <a:xfrm>
            <a:off x="1856656" y="3623758"/>
            <a:ext cx="48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 bwMode="auto">
          <a:xfrm>
            <a:off x="776536" y="1196752"/>
            <a:ext cx="1152128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ECU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576736" y="3467726"/>
            <a:ext cx="336515" cy="369332"/>
            <a:chOff x="5571504" y="4213603"/>
            <a:chExt cx="336515" cy="369332"/>
          </a:xfrm>
        </p:grpSpPr>
        <p:sp>
          <p:nvSpPr>
            <p:cNvPr id="140" name="타원 139"/>
            <p:cNvSpPr/>
            <p:nvPr/>
          </p:nvSpPr>
          <p:spPr bwMode="auto">
            <a:xfrm rot="16200000">
              <a:off x="5611175" y="4199126"/>
              <a:ext cx="25966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1" name="직사각형 207"/>
            <p:cNvSpPr>
              <a:spLocks noChangeArrowheads="1"/>
            </p:cNvSpPr>
            <p:nvPr/>
          </p:nvSpPr>
          <p:spPr bwMode="auto">
            <a:xfrm>
              <a:off x="5571504" y="4213603"/>
              <a:ext cx="3113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4088904" y="3467726"/>
            <a:ext cx="336515" cy="369332"/>
            <a:chOff x="5571504" y="4213603"/>
            <a:chExt cx="336515" cy="369332"/>
          </a:xfrm>
        </p:grpSpPr>
        <p:sp>
          <p:nvSpPr>
            <p:cNvPr id="143" name="타원 142"/>
            <p:cNvSpPr/>
            <p:nvPr/>
          </p:nvSpPr>
          <p:spPr bwMode="auto">
            <a:xfrm rot="16200000">
              <a:off x="5611175" y="4199126"/>
              <a:ext cx="25966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4" name="직사각형 207"/>
            <p:cNvSpPr>
              <a:spLocks noChangeArrowheads="1"/>
            </p:cNvSpPr>
            <p:nvPr/>
          </p:nvSpPr>
          <p:spPr bwMode="auto">
            <a:xfrm>
              <a:off x="5571504" y="4213603"/>
              <a:ext cx="3289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433</Words>
  <Application>Microsoft Office PowerPoint</Application>
  <PresentationFormat>A4 용지(210x297mm)</PresentationFormat>
  <Paragraphs>176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MDT</cp:lastModifiedBy>
  <cp:revision>160</cp:revision>
  <cp:lastPrinted>2015-06-03T05:37:00Z</cp:lastPrinted>
  <dcterms:created xsi:type="dcterms:W3CDTF">2006-10-05T04:04:58Z</dcterms:created>
  <dcterms:modified xsi:type="dcterms:W3CDTF">2016-07-12T01:45:43Z</dcterms:modified>
</cp:coreProperties>
</file>