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7"/>
  </p:notesMasterIdLst>
  <p:sldIdLst>
    <p:sldId id="361" r:id="rId2"/>
    <p:sldId id="362" r:id="rId3"/>
    <p:sldId id="366" r:id="rId4"/>
    <p:sldId id="367" r:id="rId5"/>
    <p:sldId id="368" r:id="rId6"/>
  </p:sldIdLst>
  <p:sldSz cx="10439400" cy="7559675"/>
  <p:notesSz cx="9144000" cy="6858000"/>
  <p:defaultTextStyle>
    <a:defPPr>
      <a:defRPr lang="ko-KR"/>
    </a:defPPr>
    <a:lvl1pPr marL="0" algn="l" defTabSz="1013591" rtl="0" eaLnBrk="1" latinLnBrk="1" hangingPunct="1">
      <a:defRPr sz="1996" kern="1200">
        <a:solidFill>
          <a:schemeClr val="tx1"/>
        </a:solidFill>
        <a:latin typeface="+mn-lt"/>
        <a:ea typeface="+mn-ea"/>
        <a:cs typeface="+mn-cs"/>
      </a:defRPr>
    </a:lvl1pPr>
    <a:lvl2pPr marL="506795" algn="l" defTabSz="1013591" rtl="0" eaLnBrk="1" latinLnBrk="1" hangingPunct="1">
      <a:defRPr sz="1996" kern="1200">
        <a:solidFill>
          <a:schemeClr val="tx1"/>
        </a:solidFill>
        <a:latin typeface="+mn-lt"/>
        <a:ea typeface="+mn-ea"/>
        <a:cs typeface="+mn-cs"/>
      </a:defRPr>
    </a:lvl2pPr>
    <a:lvl3pPr marL="1013591" algn="l" defTabSz="1013591" rtl="0" eaLnBrk="1" latinLnBrk="1" hangingPunct="1">
      <a:defRPr sz="1996" kern="1200">
        <a:solidFill>
          <a:schemeClr val="tx1"/>
        </a:solidFill>
        <a:latin typeface="+mn-lt"/>
        <a:ea typeface="+mn-ea"/>
        <a:cs typeface="+mn-cs"/>
      </a:defRPr>
    </a:lvl3pPr>
    <a:lvl4pPr marL="1520387" algn="l" defTabSz="1013591" rtl="0" eaLnBrk="1" latinLnBrk="1" hangingPunct="1">
      <a:defRPr sz="1996" kern="1200">
        <a:solidFill>
          <a:schemeClr val="tx1"/>
        </a:solidFill>
        <a:latin typeface="+mn-lt"/>
        <a:ea typeface="+mn-ea"/>
        <a:cs typeface="+mn-cs"/>
      </a:defRPr>
    </a:lvl4pPr>
    <a:lvl5pPr marL="2027183" algn="l" defTabSz="1013591" rtl="0" eaLnBrk="1" latinLnBrk="1" hangingPunct="1">
      <a:defRPr sz="1996" kern="1200">
        <a:solidFill>
          <a:schemeClr val="tx1"/>
        </a:solidFill>
        <a:latin typeface="+mn-lt"/>
        <a:ea typeface="+mn-ea"/>
        <a:cs typeface="+mn-cs"/>
      </a:defRPr>
    </a:lvl5pPr>
    <a:lvl6pPr marL="2533978" algn="l" defTabSz="1013591" rtl="0" eaLnBrk="1" latinLnBrk="1" hangingPunct="1">
      <a:defRPr sz="1996" kern="1200">
        <a:solidFill>
          <a:schemeClr val="tx1"/>
        </a:solidFill>
        <a:latin typeface="+mn-lt"/>
        <a:ea typeface="+mn-ea"/>
        <a:cs typeface="+mn-cs"/>
      </a:defRPr>
    </a:lvl6pPr>
    <a:lvl7pPr marL="3040773" algn="l" defTabSz="1013591" rtl="0" eaLnBrk="1" latinLnBrk="1" hangingPunct="1">
      <a:defRPr sz="1996" kern="1200">
        <a:solidFill>
          <a:schemeClr val="tx1"/>
        </a:solidFill>
        <a:latin typeface="+mn-lt"/>
        <a:ea typeface="+mn-ea"/>
        <a:cs typeface="+mn-cs"/>
      </a:defRPr>
    </a:lvl7pPr>
    <a:lvl8pPr marL="3547569" algn="l" defTabSz="1013591" rtl="0" eaLnBrk="1" latinLnBrk="1" hangingPunct="1">
      <a:defRPr sz="1996" kern="1200">
        <a:solidFill>
          <a:schemeClr val="tx1"/>
        </a:solidFill>
        <a:latin typeface="+mn-lt"/>
        <a:ea typeface="+mn-ea"/>
        <a:cs typeface="+mn-cs"/>
      </a:defRPr>
    </a:lvl8pPr>
    <a:lvl9pPr marL="4054365" algn="l" defTabSz="1013591" rtl="0" eaLnBrk="1" latinLnBrk="1" hangingPunct="1">
      <a:defRPr sz="199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B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15" autoAdjust="0"/>
    <p:restoredTop sz="96149" autoAdjust="0"/>
  </p:normalViewPr>
  <p:slideViewPr>
    <p:cSldViewPr snapToGrid="0">
      <p:cViewPr varScale="1">
        <p:scale>
          <a:sx n="105" d="100"/>
          <a:sy n="105" d="100"/>
        </p:scale>
        <p:origin x="-1686" y="-102"/>
      </p:cViewPr>
      <p:guideLst>
        <p:guide orient="horz" pos="2381"/>
        <p:guide pos="32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926C5-C39D-4391-BC30-C22EE94B3DD4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73388" y="857250"/>
            <a:ext cx="319722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C95E24-1E72-4973-A5CC-E3341BBE6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729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3591" rtl="0" eaLnBrk="1" latinLnBrk="1" hangingPunct="1">
      <a:defRPr sz="1330" kern="1200">
        <a:solidFill>
          <a:schemeClr val="tx1"/>
        </a:solidFill>
        <a:latin typeface="+mn-lt"/>
        <a:ea typeface="+mn-ea"/>
        <a:cs typeface="+mn-cs"/>
      </a:defRPr>
    </a:lvl1pPr>
    <a:lvl2pPr marL="506795" algn="l" defTabSz="1013591" rtl="0" eaLnBrk="1" latinLnBrk="1" hangingPunct="1">
      <a:defRPr sz="1330" kern="1200">
        <a:solidFill>
          <a:schemeClr val="tx1"/>
        </a:solidFill>
        <a:latin typeface="+mn-lt"/>
        <a:ea typeface="+mn-ea"/>
        <a:cs typeface="+mn-cs"/>
      </a:defRPr>
    </a:lvl2pPr>
    <a:lvl3pPr marL="1013591" algn="l" defTabSz="1013591" rtl="0" eaLnBrk="1" latinLnBrk="1" hangingPunct="1">
      <a:defRPr sz="1330" kern="1200">
        <a:solidFill>
          <a:schemeClr val="tx1"/>
        </a:solidFill>
        <a:latin typeface="+mn-lt"/>
        <a:ea typeface="+mn-ea"/>
        <a:cs typeface="+mn-cs"/>
      </a:defRPr>
    </a:lvl3pPr>
    <a:lvl4pPr marL="1520387" algn="l" defTabSz="1013591" rtl="0" eaLnBrk="1" latinLnBrk="1" hangingPunct="1">
      <a:defRPr sz="1330" kern="1200">
        <a:solidFill>
          <a:schemeClr val="tx1"/>
        </a:solidFill>
        <a:latin typeface="+mn-lt"/>
        <a:ea typeface="+mn-ea"/>
        <a:cs typeface="+mn-cs"/>
      </a:defRPr>
    </a:lvl4pPr>
    <a:lvl5pPr marL="2027183" algn="l" defTabSz="1013591" rtl="0" eaLnBrk="1" latinLnBrk="1" hangingPunct="1">
      <a:defRPr sz="1330" kern="1200">
        <a:solidFill>
          <a:schemeClr val="tx1"/>
        </a:solidFill>
        <a:latin typeface="+mn-lt"/>
        <a:ea typeface="+mn-ea"/>
        <a:cs typeface="+mn-cs"/>
      </a:defRPr>
    </a:lvl5pPr>
    <a:lvl6pPr marL="2533978" algn="l" defTabSz="1013591" rtl="0" eaLnBrk="1" latinLnBrk="1" hangingPunct="1">
      <a:defRPr sz="1330" kern="1200">
        <a:solidFill>
          <a:schemeClr val="tx1"/>
        </a:solidFill>
        <a:latin typeface="+mn-lt"/>
        <a:ea typeface="+mn-ea"/>
        <a:cs typeface="+mn-cs"/>
      </a:defRPr>
    </a:lvl6pPr>
    <a:lvl7pPr marL="3040773" algn="l" defTabSz="1013591" rtl="0" eaLnBrk="1" latinLnBrk="1" hangingPunct="1">
      <a:defRPr sz="1330" kern="1200">
        <a:solidFill>
          <a:schemeClr val="tx1"/>
        </a:solidFill>
        <a:latin typeface="+mn-lt"/>
        <a:ea typeface="+mn-ea"/>
        <a:cs typeface="+mn-cs"/>
      </a:defRPr>
    </a:lvl7pPr>
    <a:lvl8pPr marL="3547569" algn="l" defTabSz="1013591" rtl="0" eaLnBrk="1" latinLnBrk="1" hangingPunct="1">
      <a:defRPr sz="1330" kern="1200">
        <a:solidFill>
          <a:schemeClr val="tx1"/>
        </a:solidFill>
        <a:latin typeface="+mn-lt"/>
        <a:ea typeface="+mn-ea"/>
        <a:cs typeface="+mn-cs"/>
      </a:defRPr>
    </a:lvl8pPr>
    <a:lvl9pPr marL="4054365" algn="l" defTabSz="1013591" rtl="0" eaLnBrk="1" latinLnBrk="1" hangingPunct="1">
      <a:defRPr sz="13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2955" y="1237197"/>
            <a:ext cx="8873490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4925" y="3970580"/>
            <a:ext cx="782955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8C7B-AC5B-4F35-8C8E-3C90D35112F9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E120-BBB5-424E-A4D6-F60A98AD0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551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8C7B-AC5B-4F35-8C8E-3C90D35112F9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E120-BBB5-424E-A4D6-F60A98AD0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583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70696" y="402483"/>
            <a:ext cx="2250996" cy="64064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7710" y="402483"/>
            <a:ext cx="6622494" cy="64064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8C7B-AC5B-4F35-8C8E-3C90D35112F9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E120-BBB5-424E-A4D6-F60A98AD0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555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8C7B-AC5B-4F35-8C8E-3C90D35112F9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E120-BBB5-424E-A4D6-F60A98AD0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331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272" y="1884671"/>
            <a:ext cx="9003983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272" y="5059035"/>
            <a:ext cx="9003983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8C7B-AC5B-4F35-8C8E-3C90D35112F9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E120-BBB5-424E-A4D6-F60A98AD0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93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7709" y="2012414"/>
            <a:ext cx="4436745" cy="479654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84946" y="2012414"/>
            <a:ext cx="4436745" cy="479654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8C7B-AC5B-4F35-8C8E-3C90D35112F9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E120-BBB5-424E-A4D6-F60A98AD0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91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8" y="402484"/>
            <a:ext cx="9003983" cy="146118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070" y="1853171"/>
            <a:ext cx="441635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0" y="2761381"/>
            <a:ext cx="4416355" cy="40615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84947" y="1853171"/>
            <a:ext cx="443810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84947" y="2761381"/>
            <a:ext cx="4438105" cy="40615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8C7B-AC5B-4F35-8C8E-3C90D35112F9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E120-BBB5-424E-A4D6-F60A98AD0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09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8C7B-AC5B-4F35-8C8E-3C90D35112F9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E120-BBB5-424E-A4D6-F60A98AD0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671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8C7B-AC5B-4F35-8C8E-3C90D35112F9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E120-BBB5-424E-A4D6-F60A98AD0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350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9" y="503978"/>
            <a:ext cx="336697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8105" y="1088455"/>
            <a:ext cx="5284946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069" y="2267902"/>
            <a:ext cx="336697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8C7B-AC5B-4F35-8C8E-3C90D35112F9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E120-BBB5-424E-A4D6-F60A98AD0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97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9" y="503978"/>
            <a:ext cx="336697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38105" y="1088455"/>
            <a:ext cx="5284946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069" y="2267902"/>
            <a:ext cx="336697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8C7B-AC5B-4F35-8C8E-3C90D35112F9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E120-BBB5-424E-A4D6-F60A98AD0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100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7709" y="402484"/>
            <a:ext cx="9003983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709" y="2012414"/>
            <a:ext cx="9003983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7709" y="7006700"/>
            <a:ext cx="234886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C8C7B-AC5B-4F35-8C8E-3C90D35112F9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8051" y="7006700"/>
            <a:ext cx="352329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826" y="7006700"/>
            <a:ext cx="234886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4E120-BBB5-424E-A4D6-F60A98AD0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878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44353" t="57077" r="49068" b="35126"/>
          <a:stretch/>
        </p:blipFill>
        <p:spPr>
          <a:xfrm>
            <a:off x="9367687" y="6839872"/>
            <a:ext cx="911822" cy="60788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779419" y="3379384"/>
            <a:ext cx="51799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00B0F0"/>
                </a:solidFill>
              </a:rPr>
              <a:t>BLACKBOX DESIGN PROPOSAL</a:t>
            </a:r>
            <a:endParaRPr lang="ko-KR" altLang="en-US" sz="3200" dirty="0">
              <a:solidFill>
                <a:srgbClr val="00B0F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37853" y="4031237"/>
            <a:ext cx="3610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en-US" altLang="ko-K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Wifi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Version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Back Case Modify -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05538" y="5787609"/>
            <a:ext cx="1109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2017. 6. 20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172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44353" t="57077" r="49068" b="35126"/>
          <a:stretch/>
        </p:blipFill>
        <p:spPr>
          <a:xfrm>
            <a:off x="9367687" y="6839872"/>
            <a:ext cx="911822" cy="607881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371192" y="173363"/>
            <a:ext cx="8841251" cy="605917"/>
            <a:chOff x="371192" y="327264"/>
            <a:chExt cx="8841251" cy="605917"/>
          </a:xfrm>
        </p:grpSpPr>
        <p:sp>
          <p:nvSpPr>
            <p:cNvPr id="14" name="내용 개체 틀 2"/>
            <p:cNvSpPr txBox="1">
              <a:spLocks/>
            </p:cNvSpPr>
            <p:nvPr/>
          </p:nvSpPr>
          <p:spPr>
            <a:xfrm>
              <a:off x="6988584" y="327264"/>
              <a:ext cx="2223859" cy="605917"/>
            </a:xfrm>
            <a:prstGeom prst="rect">
              <a:avLst/>
            </a:prstGeom>
          </p:spPr>
          <p:txBody>
            <a:bodyPr vert="horz" lIns="89268" tIns="44634" rIns="89268" bIns="44634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뫼비우스 Bold" pitchFamily="2" charset="-127"/>
                <a:ea typeface="뫼비우스 Bold" pitchFamily="2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1192" y="476333"/>
              <a:ext cx="2365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BLACKBOX DESIGN PROPOSAL</a:t>
              </a:r>
              <a:endPara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9162"/>
            <a:ext cx="10058400" cy="6514586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>
            <a:off x="6835366" y="3656455"/>
            <a:ext cx="1421394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6568287" y="5403766"/>
            <a:ext cx="1421394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1837853" y="4588963"/>
            <a:ext cx="1570776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6423431" y="4588963"/>
            <a:ext cx="1421394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4685166" y="4851504"/>
            <a:ext cx="0" cy="1404441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256760" y="3148623"/>
            <a:ext cx="17251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알루미늄 가공</a:t>
            </a:r>
            <a:endParaRPr lang="en-US" altLang="ko-KR" sz="1200" dirty="0" smtClean="0"/>
          </a:p>
          <a:p>
            <a:r>
              <a:rPr lang="ko-KR" altLang="en-US" sz="1200" dirty="0" smtClean="0"/>
              <a:t>모서리 </a:t>
            </a:r>
            <a:r>
              <a:rPr lang="en-US" altLang="ko-KR" sz="1200" dirty="0" err="1" smtClean="0"/>
              <a:t>Dia</a:t>
            </a:r>
            <a:r>
              <a:rPr lang="en-US" altLang="ko-KR" sz="1200" dirty="0" smtClean="0"/>
              <a:t> cutting</a:t>
            </a:r>
          </a:p>
          <a:p>
            <a:r>
              <a:rPr lang="ko-KR" altLang="en-US" sz="1200" dirty="0" smtClean="0"/>
              <a:t>현 데이터 라운드</a:t>
            </a:r>
            <a:endParaRPr lang="en-US" altLang="ko-KR" sz="1200" dirty="0" smtClean="0"/>
          </a:p>
          <a:p>
            <a:r>
              <a:rPr lang="en-US" altLang="ko-KR" sz="1200" dirty="0" smtClean="0"/>
              <a:t>C</a:t>
            </a:r>
            <a:r>
              <a:rPr lang="ko-KR" altLang="en-US" sz="1200" dirty="0" smtClean="0"/>
              <a:t>컷으로 변경바랍니다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C </a:t>
            </a:r>
            <a:r>
              <a:rPr lang="ko-KR" altLang="en-US" sz="1200" dirty="0" err="1" smtClean="0"/>
              <a:t>컷량</a:t>
            </a:r>
            <a:r>
              <a:rPr lang="ko-KR" altLang="en-US" sz="1200" dirty="0" smtClean="0"/>
              <a:t> 추후 협의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7844825" y="4425149"/>
            <a:ext cx="2029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알루미늄 </a:t>
            </a:r>
            <a:r>
              <a:rPr lang="ko-KR" altLang="en-US" sz="1200" dirty="0" err="1" smtClean="0"/>
              <a:t>데코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- </a:t>
            </a:r>
            <a:r>
              <a:rPr lang="ko-KR" altLang="en-US" sz="1200" dirty="0" err="1" smtClean="0"/>
              <a:t>아노다이징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7989681" y="5265266"/>
            <a:ext cx="1065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PC – 2 coating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4178175" y="6324522"/>
            <a:ext cx="3468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Acryl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deco : LED </a:t>
            </a:r>
            <a:r>
              <a:rPr lang="ko-KR" altLang="en-US" sz="1200" dirty="0" smtClean="0"/>
              <a:t>위치 및 확산 효과 검토 바랍니다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593518" y="4370830"/>
            <a:ext cx="1178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알루미늄 </a:t>
            </a:r>
            <a:r>
              <a:rPr lang="ko-KR" altLang="en-US" sz="1200" dirty="0" err="1" smtClean="0"/>
              <a:t>데코</a:t>
            </a:r>
            <a:r>
              <a:rPr lang="ko-KR" altLang="en-US" sz="1200" dirty="0" smtClean="0"/>
              <a:t> </a:t>
            </a:r>
            <a:endParaRPr lang="en-US" altLang="ko-KR" sz="1200" dirty="0"/>
          </a:p>
          <a:p>
            <a:r>
              <a:rPr lang="en-US" altLang="ko-KR" sz="1200" dirty="0" smtClean="0"/>
              <a:t>Hair line </a:t>
            </a:r>
            <a:endParaRPr lang="ko-KR" altLang="en-US" sz="1200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6759638" y="3928059"/>
            <a:ext cx="1551440" cy="10978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6636190" y="3793402"/>
            <a:ext cx="244444" cy="2444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아래쪽 화살표 22"/>
          <p:cNvSpPr/>
          <p:nvPr/>
        </p:nvSpPr>
        <p:spPr>
          <a:xfrm flipV="1">
            <a:off x="8718487" y="2544024"/>
            <a:ext cx="336422" cy="4707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984808" y="1924360"/>
            <a:ext cx="1944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3.5 </a:t>
            </a:r>
            <a:r>
              <a:rPr lang="ko-KR" altLang="en-US" sz="1200" dirty="0" smtClean="0">
                <a:solidFill>
                  <a:srgbClr val="FF0000"/>
                </a:solidFill>
              </a:rPr>
              <a:t>인치 </a:t>
            </a:r>
            <a:r>
              <a:rPr lang="en-US" altLang="ko-KR" sz="1200" dirty="0">
                <a:solidFill>
                  <a:srgbClr val="FF0000"/>
                </a:solidFill>
              </a:rPr>
              <a:t>V</a:t>
            </a:r>
            <a:r>
              <a:rPr lang="en-US" altLang="ko-KR" sz="1200" dirty="0" smtClean="0">
                <a:solidFill>
                  <a:srgbClr val="FF0000"/>
                </a:solidFill>
              </a:rPr>
              <a:t>ersion</a:t>
            </a:r>
            <a:r>
              <a:rPr lang="ko-KR" altLang="en-US" sz="1200" dirty="0" smtClean="0">
                <a:solidFill>
                  <a:srgbClr val="FF0000"/>
                </a:solidFill>
              </a:rPr>
              <a:t>  내용 동일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검토바랍니다</a:t>
            </a:r>
            <a:r>
              <a:rPr lang="en-US" altLang="ko-KR" sz="1200" dirty="0" smtClean="0">
                <a:solidFill>
                  <a:srgbClr val="FF0000"/>
                </a:solidFill>
              </a:rPr>
              <a:t>. 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089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44353" t="57077" r="49068" b="35126"/>
          <a:stretch/>
        </p:blipFill>
        <p:spPr>
          <a:xfrm>
            <a:off x="9367687" y="6839872"/>
            <a:ext cx="911822" cy="607881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371192" y="173363"/>
            <a:ext cx="8841251" cy="605917"/>
            <a:chOff x="371192" y="327264"/>
            <a:chExt cx="8841251" cy="605917"/>
          </a:xfrm>
        </p:grpSpPr>
        <p:sp>
          <p:nvSpPr>
            <p:cNvPr id="14" name="내용 개체 틀 2"/>
            <p:cNvSpPr txBox="1">
              <a:spLocks/>
            </p:cNvSpPr>
            <p:nvPr/>
          </p:nvSpPr>
          <p:spPr>
            <a:xfrm>
              <a:off x="6988584" y="327264"/>
              <a:ext cx="2223859" cy="605917"/>
            </a:xfrm>
            <a:prstGeom prst="rect">
              <a:avLst/>
            </a:prstGeom>
          </p:spPr>
          <p:txBody>
            <a:bodyPr vert="horz" lIns="89268" tIns="44634" rIns="89268" bIns="44634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뫼비우스 Bold" pitchFamily="2" charset="-127"/>
                <a:ea typeface="뫼비우스 Bold" pitchFamily="2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1192" y="476333"/>
              <a:ext cx="2365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BLACKBOX DESIGN PROPOSAL</a:t>
              </a:r>
              <a:endPara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09" y="399162"/>
            <a:ext cx="10058400" cy="65145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0780" y="630209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B</a:t>
            </a:r>
            <a:endParaRPr lang="ko-KR" altLang="en-US" sz="3200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6889684" y="3348637"/>
            <a:ext cx="1421394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311078" y="3194790"/>
            <a:ext cx="1656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Back case : Pc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r>
              <a:rPr lang="en-US" altLang="ko-KR" sz="1200" dirty="0" smtClean="0"/>
              <a:t>– </a:t>
            </a:r>
            <a:r>
              <a:rPr lang="ko-KR" altLang="en-US" sz="1200" dirty="0" err="1" smtClean="0"/>
              <a:t>후가공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? </a:t>
            </a:r>
            <a:r>
              <a:rPr lang="ko-KR" altLang="en-US" sz="1200" dirty="0" smtClean="0"/>
              <a:t>추후 협의 </a:t>
            </a: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6423431" y="3348637"/>
            <a:ext cx="1887647" cy="34918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 flipV="1">
            <a:off x="2942376" y="2648107"/>
            <a:ext cx="737853" cy="100834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862913" y="2200052"/>
            <a:ext cx="1079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Back case : Pc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r>
              <a:rPr lang="en-US" altLang="ko-KR" sz="1200" dirty="0" smtClean="0"/>
              <a:t>– </a:t>
            </a:r>
            <a:r>
              <a:rPr lang="ko-KR" altLang="en-US" sz="1200" dirty="0" smtClean="0"/>
              <a:t>부식 검토 </a:t>
            </a:r>
            <a:endParaRPr lang="ko-KR" altLang="en-US" sz="1200" dirty="0"/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2335794" y="4770032"/>
            <a:ext cx="1253902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92690" y="4631532"/>
            <a:ext cx="1394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LED : SMOG ACRYL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51028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44353" t="57077" r="49068" b="35126"/>
          <a:stretch/>
        </p:blipFill>
        <p:spPr>
          <a:xfrm>
            <a:off x="9367687" y="6839872"/>
            <a:ext cx="911822" cy="607881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371192" y="173363"/>
            <a:ext cx="8841251" cy="605917"/>
            <a:chOff x="371192" y="327264"/>
            <a:chExt cx="8841251" cy="605917"/>
          </a:xfrm>
        </p:grpSpPr>
        <p:sp>
          <p:nvSpPr>
            <p:cNvPr id="14" name="내용 개체 틀 2"/>
            <p:cNvSpPr txBox="1">
              <a:spLocks/>
            </p:cNvSpPr>
            <p:nvPr/>
          </p:nvSpPr>
          <p:spPr>
            <a:xfrm>
              <a:off x="6988584" y="327264"/>
              <a:ext cx="2223859" cy="605917"/>
            </a:xfrm>
            <a:prstGeom prst="rect">
              <a:avLst/>
            </a:prstGeom>
          </p:spPr>
          <p:txBody>
            <a:bodyPr vert="horz" lIns="89268" tIns="44634" rIns="89268" bIns="44634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뫼비우스 Bold" pitchFamily="2" charset="-127"/>
                <a:ea typeface="뫼비우스 Bold" pitchFamily="2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1192" y="476333"/>
              <a:ext cx="2365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BLACKBOX DESIGN PROPOSAL</a:t>
              </a:r>
              <a:endPara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09" y="476321"/>
            <a:ext cx="10058400" cy="65145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780" y="630209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B</a:t>
            </a:r>
            <a:endParaRPr lang="ko-KR" altLang="en-US" sz="3200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6658821" y="5132161"/>
            <a:ext cx="0" cy="1404441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6197094" y="5132161"/>
            <a:ext cx="0" cy="185874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5862116" y="4991255"/>
            <a:ext cx="0" cy="1404441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4114797" y="4719651"/>
            <a:ext cx="0" cy="1404441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96141" y="656566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유광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5858602" y="699090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패턴부</a:t>
            </a:r>
            <a:r>
              <a:rPr lang="ko-KR" altLang="en-US" sz="1200" dirty="0"/>
              <a:t>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15894" y="642907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유광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3868575" y="615207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유광</a:t>
            </a:r>
            <a:endParaRPr lang="ko-KR" altLang="en-US" sz="1200" dirty="0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6258711" y="3850518"/>
            <a:ext cx="1735499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994210" y="371201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유광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42281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44353" t="57077" r="49068" b="35126"/>
          <a:stretch/>
        </p:blipFill>
        <p:spPr>
          <a:xfrm>
            <a:off x="9367687" y="6839872"/>
            <a:ext cx="911822" cy="607881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371192" y="173363"/>
            <a:ext cx="8841251" cy="605917"/>
            <a:chOff x="371192" y="327264"/>
            <a:chExt cx="8841251" cy="605917"/>
          </a:xfrm>
        </p:grpSpPr>
        <p:sp>
          <p:nvSpPr>
            <p:cNvPr id="14" name="내용 개체 틀 2"/>
            <p:cNvSpPr txBox="1">
              <a:spLocks/>
            </p:cNvSpPr>
            <p:nvPr/>
          </p:nvSpPr>
          <p:spPr>
            <a:xfrm>
              <a:off x="6988584" y="327264"/>
              <a:ext cx="2223859" cy="605917"/>
            </a:xfrm>
            <a:prstGeom prst="rect">
              <a:avLst/>
            </a:prstGeom>
          </p:spPr>
          <p:txBody>
            <a:bodyPr vert="horz" lIns="89268" tIns="44634" rIns="89268" bIns="44634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뫼비우스 Bold" pitchFamily="2" charset="-127"/>
                <a:ea typeface="뫼비우스 Bold" pitchFamily="2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1192" y="476333"/>
              <a:ext cx="2365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BLACKBOX DESIGN PROPOSAL</a:t>
              </a:r>
              <a:endPara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9161"/>
            <a:ext cx="10439400" cy="67613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780" y="630209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B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42281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1780</TotalTime>
  <Words>101</Words>
  <Application>Microsoft Office PowerPoint</Application>
  <PresentationFormat>사용자 지정</PresentationFormat>
  <Paragraphs>32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nj</dc:creator>
  <cp:lastModifiedBy>home</cp:lastModifiedBy>
  <cp:revision>141</cp:revision>
  <dcterms:created xsi:type="dcterms:W3CDTF">2017-04-22T06:00:24Z</dcterms:created>
  <dcterms:modified xsi:type="dcterms:W3CDTF">2017-06-21T14:23:35Z</dcterms:modified>
</cp:coreProperties>
</file>