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ko-KR"/>
    </a:defPPr>
    <a:lvl1pPr marL="0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26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53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79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505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132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758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84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010" algn="l" defTabSz="1075253" rtl="0" eaLnBrk="1" latinLnBrk="1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75" d="100"/>
          <a:sy n="75" d="100"/>
        </p:scale>
        <p:origin x="-1086" y="-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5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3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A057-6D26-46B6-B7B6-758295167D04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C05B-A817-48DD-8EA3-0B45CC4BC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98" y="429013"/>
            <a:ext cx="9051404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/>
              <a:t>역삼륜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자전거</a:t>
            </a:r>
            <a:endParaRPr lang="en-US" altLang="ko-KR" sz="1800" dirty="0" smtClean="0"/>
          </a:p>
          <a:p>
            <a:pPr algn="r"/>
            <a:r>
              <a:rPr lang="en-US" altLang="ko-KR" sz="1267" dirty="0"/>
              <a:t> </a:t>
            </a:r>
            <a:r>
              <a:rPr lang="en-US" altLang="ko-KR" sz="1267" dirty="0" smtClean="0"/>
              <a:t>       </a:t>
            </a:r>
            <a:r>
              <a:rPr lang="ko-KR" altLang="en-US" sz="1267" dirty="0" smtClean="0"/>
              <a:t>조 </a:t>
            </a:r>
            <a:r>
              <a:rPr lang="en-US" altLang="ko-KR" sz="1267" dirty="0" smtClean="0"/>
              <a:t>: 3D</a:t>
            </a:r>
            <a:r>
              <a:rPr lang="ko-KR" altLang="en-US" sz="1267" dirty="0" smtClean="0"/>
              <a:t>는 사랑이다 </a:t>
            </a:r>
            <a:endParaRPr lang="en-US" altLang="ko-KR" sz="1267" dirty="0" smtClean="0"/>
          </a:p>
          <a:p>
            <a:pPr algn="r"/>
            <a:r>
              <a:rPr lang="ko-KR" altLang="en-US" sz="1267" dirty="0" smtClean="0"/>
              <a:t>조원</a:t>
            </a:r>
            <a:r>
              <a:rPr lang="en-US" altLang="ko-KR" sz="1267" dirty="0" smtClean="0"/>
              <a:t>  : </a:t>
            </a:r>
            <a:r>
              <a:rPr lang="ko-KR" altLang="en-US" sz="1267" dirty="0" smtClean="0"/>
              <a:t>남궁주현</a:t>
            </a:r>
            <a:r>
              <a:rPr lang="en-US" altLang="ko-KR" sz="1267" dirty="0" smtClean="0"/>
              <a:t>,</a:t>
            </a:r>
            <a:r>
              <a:rPr lang="ko-KR" altLang="en-US" sz="1267" dirty="0" smtClean="0"/>
              <a:t>임기태</a:t>
            </a:r>
            <a:r>
              <a:rPr lang="en-US" altLang="ko-KR" sz="1267" dirty="0" smtClean="0"/>
              <a:t>,</a:t>
            </a:r>
            <a:r>
              <a:rPr lang="ko-KR" altLang="en-US" sz="1267" smtClean="0"/>
              <a:t>김병우</a:t>
            </a:r>
            <a:r>
              <a:rPr lang="en-US" altLang="ko-KR" sz="1267" smtClean="0"/>
              <a:t>                                                      </a:t>
            </a:r>
            <a:r>
              <a:rPr lang="ko-KR" altLang="en-US" sz="1267" dirty="0" smtClean="0"/>
              <a:t> </a:t>
            </a:r>
            <a:endParaRPr lang="ko-KR" altLang="en-US" sz="1267" dirty="0"/>
          </a:p>
        </p:txBody>
      </p:sp>
      <p:sp>
        <p:nvSpPr>
          <p:cNvPr id="6" name="TextBox 5"/>
          <p:cNvSpPr txBox="1"/>
          <p:nvPr/>
        </p:nvSpPr>
        <p:spPr>
          <a:xfrm>
            <a:off x="274898" y="1380505"/>
            <a:ext cx="9051405" cy="379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67" dirty="0" smtClean="0"/>
              <a:t>Design Motive :</a:t>
            </a:r>
          </a:p>
          <a:p>
            <a:endParaRPr lang="en-US" altLang="ko-KR" sz="1267" dirty="0" smtClean="0"/>
          </a:p>
          <a:p>
            <a:r>
              <a:rPr lang="ko-KR" altLang="en-US" sz="1267" dirty="0" smtClean="0"/>
              <a:t> </a:t>
            </a:r>
            <a:r>
              <a:rPr lang="ko-KR" altLang="en-US" sz="1267" dirty="0" err="1" smtClean="0"/>
              <a:t>앞바퀴가</a:t>
            </a:r>
            <a:r>
              <a:rPr lang="ko-KR" altLang="en-US" sz="1267" dirty="0" smtClean="0"/>
              <a:t>  </a:t>
            </a:r>
            <a:r>
              <a:rPr lang="en-US" altLang="ko-KR" sz="1267" dirty="0"/>
              <a:t>2</a:t>
            </a:r>
            <a:r>
              <a:rPr lang="ko-KR" altLang="en-US" sz="1267" dirty="0"/>
              <a:t>개인 </a:t>
            </a:r>
            <a:r>
              <a:rPr lang="ko-KR" altLang="en-US" sz="1267" dirty="0" err="1"/>
              <a:t>역삼륜</a:t>
            </a:r>
            <a:r>
              <a:rPr lang="ko-KR" altLang="en-US" sz="1267" dirty="0"/>
              <a:t> 자전거는 바퀴가 프레임에 고정  </a:t>
            </a:r>
            <a:r>
              <a:rPr lang="ko-KR" altLang="en-US" sz="1267" dirty="0" smtClean="0"/>
              <a:t>돼 있을 </a:t>
            </a:r>
            <a:r>
              <a:rPr lang="ko-KR" altLang="en-US" sz="1267" dirty="0"/>
              <a:t>경우 </a:t>
            </a:r>
            <a:r>
              <a:rPr lang="ko-KR" altLang="en-US" sz="1267" dirty="0" err="1" smtClean="0"/>
              <a:t>틸팅</a:t>
            </a:r>
            <a:r>
              <a:rPr lang="en-US" altLang="ko-KR" sz="1267" dirty="0" smtClean="0"/>
              <a:t>(Tilting)</a:t>
            </a:r>
            <a:r>
              <a:rPr lang="ko-KR" altLang="en-US" sz="1267" dirty="0" smtClean="0"/>
              <a:t> </a:t>
            </a:r>
            <a:r>
              <a:rPr lang="ko-KR" altLang="en-US" sz="1267" dirty="0"/>
              <a:t>동작을 허용하지 못한다  하지만  최근 성공한 ‘비틀림 지지 메커니즘</a:t>
            </a:r>
            <a:r>
              <a:rPr lang="en-US" altLang="ko-KR" sz="1267" dirty="0"/>
              <a:t>(TSM)’</a:t>
            </a:r>
            <a:r>
              <a:rPr lang="ko-KR" altLang="en-US" sz="1267" dirty="0"/>
              <a:t>으로 명명된 이 기술은 </a:t>
            </a:r>
            <a:r>
              <a:rPr lang="ko-KR" altLang="en-US" sz="1267" dirty="0" smtClean="0"/>
              <a:t>이륜 자전거의 </a:t>
            </a:r>
            <a:r>
              <a:rPr lang="ko-KR" altLang="en-US" sz="1267" dirty="0" err="1"/>
              <a:t>틸팅</a:t>
            </a:r>
            <a:r>
              <a:rPr lang="ko-KR" altLang="en-US" sz="1267" dirty="0"/>
              <a:t> 기능을 유지하면서 </a:t>
            </a:r>
            <a:r>
              <a:rPr lang="ko-KR" altLang="en-US" sz="1267" dirty="0" err="1"/>
              <a:t>라이더의</a:t>
            </a:r>
            <a:r>
              <a:rPr lang="ko-KR" altLang="en-US" sz="1267" dirty="0"/>
              <a:t> 무게중심이 기우는 만큼 반대방향으로 복원력을 제공</a:t>
            </a:r>
            <a:r>
              <a:rPr lang="en-US" altLang="ko-KR" sz="1267" dirty="0"/>
              <a:t>, </a:t>
            </a:r>
            <a:r>
              <a:rPr lang="ko-KR" altLang="en-US" sz="1267" dirty="0"/>
              <a:t>균형이 무너지는 </a:t>
            </a:r>
            <a:r>
              <a:rPr lang="ko-KR" altLang="en-US" sz="1267" dirty="0" smtClean="0"/>
              <a:t>사태를 막아준다</a:t>
            </a:r>
            <a:r>
              <a:rPr lang="en-US" altLang="ko-KR" sz="1267" dirty="0"/>
              <a:t>. </a:t>
            </a:r>
            <a:r>
              <a:rPr lang="ko-KR" altLang="en-US" sz="1267" dirty="0"/>
              <a:t>이로써</a:t>
            </a:r>
            <a:r>
              <a:rPr lang="en-US" altLang="ko-KR" sz="1267" dirty="0"/>
              <a:t> </a:t>
            </a:r>
            <a:r>
              <a:rPr lang="ko-KR" altLang="en-US" sz="1267" dirty="0"/>
              <a:t>앞으로 </a:t>
            </a:r>
            <a:r>
              <a:rPr lang="ko-KR" altLang="en-US" sz="1267" dirty="0" err="1" smtClean="0"/>
              <a:t>역삼륜</a:t>
            </a:r>
            <a:r>
              <a:rPr lang="ko-KR" altLang="en-US" sz="1267" dirty="0" smtClean="0"/>
              <a:t> 자전거는 기동성</a:t>
            </a:r>
            <a:r>
              <a:rPr lang="en-US" altLang="ko-KR" sz="1267" dirty="0" smtClean="0"/>
              <a:t>,</a:t>
            </a:r>
            <a:r>
              <a:rPr lang="ko-KR" altLang="en-US" sz="1267" dirty="0" smtClean="0"/>
              <a:t>안정성</a:t>
            </a:r>
            <a:r>
              <a:rPr lang="en-US" altLang="ko-KR" sz="1267" dirty="0" smtClean="0"/>
              <a:t>,</a:t>
            </a:r>
            <a:r>
              <a:rPr lang="ko-KR" altLang="en-US" sz="1267" dirty="0" smtClean="0"/>
              <a:t>에너지대비</a:t>
            </a:r>
            <a:r>
              <a:rPr lang="en-US" altLang="ko-KR" sz="1267" dirty="0" smtClean="0"/>
              <a:t> </a:t>
            </a:r>
            <a:r>
              <a:rPr lang="ko-KR" altLang="en-US" sz="1267" dirty="0" smtClean="0"/>
              <a:t> 효율성을 갖춘 </a:t>
            </a:r>
            <a:r>
              <a:rPr lang="ko-KR" altLang="en-US" sz="1267" dirty="0"/>
              <a:t>차세대 이동 수단이 </a:t>
            </a:r>
            <a:r>
              <a:rPr lang="ko-KR" altLang="en-US" sz="1267" dirty="0" smtClean="0"/>
              <a:t>될  가능성이 높아 디자인</a:t>
            </a:r>
            <a:r>
              <a:rPr lang="en-US" altLang="ko-KR" sz="1267" dirty="0" smtClean="0"/>
              <a:t>(Design)</a:t>
            </a:r>
            <a:r>
              <a:rPr lang="ko-KR" altLang="en-US" sz="1267" dirty="0" smtClean="0"/>
              <a:t>하게 되었습니다</a:t>
            </a:r>
            <a:r>
              <a:rPr lang="en-US" altLang="ko-KR" sz="1267" dirty="0" smtClean="0"/>
              <a:t>.</a:t>
            </a:r>
          </a:p>
          <a:p>
            <a:endParaRPr lang="en-US" altLang="ko-KR" sz="1267" dirty="0" smtClean="0"/>
          </a:p>
          <a:p>
            <a:r>
              <a:rPr lang="en-US" altLang="ko-KR" sz="1267" dirty="0" smtClean="0"/>
              <a:t>Design </a:t>
            </a:r>
            <a:r>
              <a:rPr lang="en-US" altLang="ko-KR" sz="1267" dirty="0"/>
              <a:t>Concept </a:t>
            </a:r>
            <a:r>
              <a:rPr lang="en-US" altLang="ko-KR" sz="1267" dirty="0" smtClean="0"/>
              <a:t>: </a:t>
            </a:r>
          </a:p>
          <a:p>
            <a:endParaRPr lang="en-US" altLang="ko-KR" sz="1267" dirty="0" smtClean="0"/>
          </a:p>
          <a:p>
            <a:r>
              <a:rPr lang="ko-KR" altLang="en-US" sz="1267" dirty="0" smtClean="0"/>
              <a:t> 바퀴가 </a:t>
            </a:r>
            <a:r>
              <a:rPr lang="en-US" altLang="ko-KR" sz="1267" dirty="0"/>
              <a:t>3</a:t>
            </a:r>
            <a:r>
              <a:rPr lang="ko-KR" altLang="en-US" sz="1267" dirty="0"/>
              <a:t>개인 삼륜 자전거는 두 바퀴를 가진 </a:t>
            </a:r>
            <a:r>
              <a:rPr lang="ko-KR" altLang="en-US" sz="1267" dirty="0" smtClean="0"/>
              <a:t>이륜자전거보다</a:t>
            </a:r>
            <a:r>
              <a:rPr lang="en-US" altLang="ko-KR" sz="1267" dirty="0"/>
              <a:t> </a:t>
            </a:r>
            <a:r>
              <a:rPr lang="ko-KR" altLang="en-US" sz="1267" dirty="0" smtClean="0"/>
              <a:t>균형잡기가 </a:t>
            </a:r>
            <a:r>
              <a:rPr lang="ko-KR" altLang="en-US" sz="1267" dirty="0"/>
              <a:t>매우 수월하다</a:t>
            </a:r>
            <a:r>
              <a:rPr lang="en-US" altLang="ko-KR" sz="1267" dirty="0"/>
              <a:t>. </a:t>
            </a:r>
            <a:r>
              <a:rPr lang="ko-KR" altLang="en-US" sz="1267" dirty="0" smtClean="0"/>
              <a:t>때문에 </a:t>
            </a:r>
            <a:r>
              <a:rPr lang="ko-KR" altLang="en-US" sz="1267" dirty="0"/>
              <a:t>운동신경과 근력이 </a:t>
            </a:r>
            <a:r>
              <a:rPr lang="ko-KR" altLang="en-US" sz="1267" dirty="0" smtClean="0"/>
              <a:t>떨어  지는 </a:t>
            </a:r>
            <a:r>
              <a:rPr lang="ko-KR" altLang="en-US" sz="1267" dirty="0"/>
              <a:t>노약자</a:t>
            </a:r>
            <a:r>
              <a:rPr lang="en-US" altLang="ko-KR" sz="1267" dirty="0"/>
              <a:t>, </a:t>
            </a:r>
            <a:r>
              <a:rPr lang="ko-KR" altLang="en-US" sz="1267" dirty="0"/>
              <a:t>여성 등을 위한 신개념 도심 교통수단으로 </a:t>
            </a:r>
            <a:r>
              <a:rPr lang="ko-KR" altLang="en-US" sz="1267" dirty="0" smtClean="0"/>
              <a:t>떠오르고 있다</a:t>
            </a:r>
            <a:r>
              <a:rPr lang="en-US" altLang="ko-KR" sz="1267" dirty="0" smtClean="0"/>
              <a:t>. </a:t>
            </a:r>
            <a:r>
              <a:rPr lang="ko-KR" altLang="en-US" sz="1267" dirty="0" err="1" smtClean="0"/>
              <a:t>역삼륜</a:t>
            </a:r>
            <a:r>
              <a:rPr lang="ko-KR" altLang="en-US" sz="1267" dirty="0" smtClean="0"/>
              <a:t> </a:t>
            </a:r>
            <a:r>
              <a:rPr lang="en-US" altLang="ko-KR" sz="1267" dirty="0"/>
              <a:t>TYPE</a:t>
            </a:r>
            <a:r>
              <a:rPr lang="ko-KR" altLang="en-US" sz="1267" dirty="0"/>
              <a:t>의 </a:t>
            </a:r>
            <a:r>
              <a:rPr lang="ko-KR" altLang="en-US" sz="1267" dirty="0" smtClean="0"/>
              <a:t>자전거들은 </a:t>
            </a:r>
            <a:r>
              <a:rPr lang="ko-KR" altLang="en-US" sz="1267" dirty="0"/>
              <a:t>진행방향에 좌우 </a:t>
            </a:r>
            <a:r>
              <a:rPr lang="en-US" altLang="ko-KR" sz="1267" dirty="0"/>
              <a:t>2</a:t>
            </a:r>
            <a:r>
              <a:rPr lang="ko-KR" altLang="en-US" sz="1267" dirty="0"/>
              <a:t>개의 바퀴가 있어 감속과정에서 앞으로 쏠리는 </a:t>
            </a:r>
            <a:r>
              <a:rPr lang="ko-KR" altLang="en-US" sz="1267" dirty="0" smtClean="0"/>
              <a:t>무게중심 을 지탱 할 </a:t>
            </a:r>
            <a:r>
              <a:rPr lang="ko-KR" altLang="en-US" sz="1267" dirty="0"/>
              <a:t>지지영역의 범위가 </a:t>
            </a:r>
            <a:r>
              <a:rPr lang="ko-KR" altLang="en-US" sz="1267" dirty="0" smtClean="0"/>
              <a:t>넓다</a:t>
            </a:r>
            <a:r>
              <a:rPr lang="en-US" altLang="ko-KR" sz="1267" dirty="0" smtClean="0"/>
              <a:t>  </a:t>
            </a:r>
            <a:r>
              <a:rPr lang="ko-KR" altLang="en-US" sz="1267" dirty="0" smtClean="0"/>
              <a:t>그만큼 </a:t>
            </a:r>
            <a:r>
              <a:rPr lang="ko-KR" altLang="en-US" sz="1267" dirty="0"/>
              <a:t>균형을 잃었을 때 안정적인 자세 복원이 가능하다</a:t>
            </a:r>
            <a:r>
              <a:rPr lang="en-US" altLang="ko-KR" sz="1267" dirty="0"/>
              <a:t>. </a:t>
            </a:r>
            <a:r>
              <a:rPr lang="ko-KR" altLang="en-US" sz="1267" dirty="0" smtClean="0"/>
              <a:t>따라서</a:t>
            </a:r>
            <a:r>
              <a:rPr lang="en-US" altLang="ko-KR" sz="1267" dirty="0" smtClean="0"/>
              <a:t> </a:t>
            </a:r>
            <a:r>
              <a:rPr lang="ko-KR" altLang="en-US" sz="1267" dirty="0"/>
              <a:t>저희는 </a:t>
            </a:r>
            <a:r>
              <a:rPr lang="ko-KR" altLang="en-US" sz="1267" dirty="0" smtClean="0"/>
              <a:t>안정성이 더 뛰어나도록 </a:t>
            </a:r>
            <a:r>
              <a:rPr lang="ko-KR" altLang="en-US" sz="1267" dirty="0" err="1" smtClean="0"/>
              <a:t>정삼륜이</a:t>
            </a:r>
            <a:r>
              <a:rPr lang="ko-KR" altLang="en-US" sz="1267" dirty="0" smtClean="0"/>
              <a:t> 아닌  </a:t>
            </a:r>
            <a:r>
              <a:rPr lang="ko-KR" altLang="en-US" sz="1267" dirty="0" err="1" smtClean="0"/>
              <a:t>역삼륜</a:t>
            </a:r>
            <a:r>
              <a:rPr lang="ko-KR" altLang="en-US" sz="1267" dirty="0" smtClean="0"/>
              <a:t> </a:t>
            </a:r>
            <a:r>
              <a:rPr lang="en-US" altLang="ko-KR" sz="1267" dirty="0" smtClean="0"/>
              <a:t>TYPE</a:t>
            </a:r>
            <a:r>
              <a:rPr lang="ko-KR" altLang="en-US" sz="1267" dirty="0" smtClean="0"/>
              <a:t>을 </a:t>
            </a:r>
            <a:r>
              <a:rPr lang="en-US" altLang="ko-KR" sz="1267" dirty="0" smtClean="0"/>
              <a:t>BASE</a:t>
            </a:r>
            <a:r>
              <a:rPr lang="ko-KR" altLang="en-US" sz="1267" dirty="0" smtClean="0"/>
              <a:t>에 두었습니다</a:t>
            </a:r>
            <a:r>
              <a:rPr lang="en-US" altLang="ko-KR" sz="1267" dirty="0" smtClean="0"/>
              <a:t>.</a:t>
            </a:r>
          </a:p>
          <a:p>
            <a:r>
              <a:rPr lang="ko-KR" altLang="en-US" sz="1267" dirty="0" smtClean="0"/>
              <a:t> 자전거의 </a:t>
            </a:r>
            <a:r>
              <a:rPr lang="en-US" altLang="ko-KR" sz="1267" dirty="0" smtClean="0"/>
              <a:t>Handle </a:t>
            </a:r>
            <a:r>
              <a:rPr lang="ko-KR" altLang="en-US" sz="1267" dirty="0" smtClean="0"/>
              <a:t>의 축도  </a:t>
            </a:r>
            <a:r>
              <a:rPr lang="en-US" altLang="ko-KR" sz="1267" dirty="0" smtClean="0"/>
              <a:t>1</a:t>
            </a:r>
            <a:r>
              <a:rPr lang="ko-KR" altLang="en-US" sz="1267" dirty="0" smtClean="0"/>
              <a:t>개가 아닌 </a:t>
            </a:r>
            <a:r>
              <a:rPr lang="ko-KR" altLang="en-US" sz="1267" dirty="0" err="1" smtClean="0"/>
              <a:t>앞바퀴의</a:t>
            </a:r>
            <a:r>
              <a:rPr lang="ko-KR" altLang="en-US" sz="1267" dirty="0" smtClean="0"/>
              <a:t> 개수에 맞춰 </a:t>
            </a:r>
            <a:r>
              <a:rPr lang="en-US" altLang="ko-KR" sz="1267" dirty="0" smtClean="0"/>
              <a:t>2</a:t>
            </a:r>
            <a:r>
              <a:rPr lang="ko-KR" altLang="en-US" sz="1267" dirty="0" smtClean="0"/>
              <a:t>개로 함으로써 기존의 </a:t>
            </a:r>
            <a:r>
              <a:rPr lang="en-US" altLang="ko-KR" sz="1267" dirty="0" smtClean="0"/>
              <a:t>1</a:t>
            </a:r>
            <a:r>
              <a:rPr lang="ko-KR" altLang="en-US" sz="1267" dirty="0" smtClean="0"/>
              <a:t>개의 축을 지닌 </a:t>
            </a:r>
            <a:r>
              <a:rPr lang="en-US" altLang="ko-KR" sz="1267" dirty="0" err="1" smtClean="0"/>
              <a:t>Hnadle</a:t>
            </a:r>
            <a:r>
              <a:rPr lang="en-US" altLang="ko-KR" sz="1267" dirty="0" smtClean="0"/>
              <a:t> </a:t>
            </a:r>
            <a:r>
              <a:rPr lang="ko-KR" altLang="en-US" sz="1267" dirty="0" smtClean="0"/>
              <a:t>보다 방향의 </a:t>
            </a:r>
            <a:r>
              <a:rPr lang="ko-KR" altLang="en-US" sz="1267" dirty="0" err="1" smtClean="0"/>
              <a:t>코너링</a:t>
            </a:r>
            <a:r>
              <a:rPr lang="en-US" altLang="ko-KR" sz="1267" dirty="0" smtClean="0"/>
              <a:t>(Cornering)</a:t>
            </a:r>
            <a:r>
              <a:rPr lang="ko-KR" altLang="en-US" sz="1267" dirty="0" smtClean="0"/>
              <a:t> 동작을 좀 더 수월 하게 할 수 있습니다</a:t>
            </a:r>
            <a:r>
              <a:rPr lang="en-US" altLang="ko-KR" sz="1267" dirty="0" smtClean="0"/>
              <a:t>. 	</a:t>
            </a:r>
          </a:p>
          <a:p>
            <a:endParaRPr lang="en-US" altLang="ko-KR" sz="1267" dirty="0"/>
          </a:p>
          <a:p>
            <a:r>
              <a:rPr lang="en-US" altLang="ko-KR" sz="1267" dirty="0" smtClean="0"/>
              <a:t>3D </a:t>
            </a:r>
            <a:r>
              <a:rPr lang="en-US" altLang="ko-KR" sz="1267" dirty="0"/>
              <a:t>Program </a:t>
            </a:r>
            <a:endParaRPr lang="en-US" altLang="ko-KR" sz="1267" dirty="0" smtClean="0"/>
          </a:p>
          <a:p>
            <a:pPr marL="273726" indent="-273726">
              <a:buFontTx/>
              <a:buChar char="-"/>
            </a:pPr>
            <a:r>
              <a:rPr lang="en-US" altLang="ko-KR" sz="1267" dirty="0" smtClean="0"/>
              <a:t>CATIA </a:t>
            </a:r>
            <a:r>
              <a:rPr lang="en-US" altLang="ko-KR" sz="1267" dirty="0"/>
              <a:t>V5: Part Design, Surface Design, Assembly Design</a:t>
            </a:r>
          </a:p>
          <a:p>
            <a:pPr marL="273726" indent="-273726">
              <a:buFontTx/>
              <a:buChar char="-"/>
            </a:pPr>
            <a:r>
              <a:rPr lang="en-US" altLang="ko-KR" sz="1267" dirty="0"/>
              <a:t>CATIA V5: </a:t>
            </a:r>
            <a:r>
              <a:rPr lang="en-US" altLang="ko-KR" sz="1267" dirty="0" smtClean="0"/>
              <a:t>Rendering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4898" y="5177635"/>
            <a:ext cx="9051404" cy="41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7"/>
          </a:p>
        </p:txBody>
      </p:sp>
      <p:sp>
        <p:nvSpPr>
          <p:cNvPr id="9" name="직사각형 8"/>
          <p:cNvSpPr/>
          <p:nvPr/>
        </p:nvSpPr>
        <p:spPr>
          <a:xfrm>
            <a:off x="274898" y="9351726"/>
            <a:ext cx="3117241" cy="334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67" dirty="0"/>
              <a:t>상세부분 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92139" y="9351726"/>
            <a:ext cx="3071624" cy="334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67" dirty="0"/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63762" y="9351724"/>
            <a:ext cx="2862541" cy="334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67" dirty="0"/>
              <a:t>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9557" y="7200069"/>
            <a:ext cx="3375744" cy="2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67" dirty="0"/>
              <a:t>메인 </a:t>
            </a:r>
            <a:r>
              <a:rPr lang="ko-KR" altLang="en-US" sz="1267" dirty="0" err="1"/>
              <a:t>렌더링</a:t>
            </a:r>
            <a:endParaRPr lang="ko-KR" altLang="en-US" sz="1267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r="19364"/>
          <a:stretch/>
        </p:blipFill>
        <p:spPr>
          <a:xfrm>
            <a:off x="6294120" y="9366964"/>
            <a:ext cx="3048000" cy="33431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b="4622"/>
          <a:stretch/>
        </p:blipFill>
        <p:spPr>
          <a:xfrm>
            <a:off x="289560" y="9366964"/>
            <a:ext cx="3102578" cy="33279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" t="-455" r="7277" b="455"/>
          <a:stretch/>
        </p:blipFill>
        <p:spPr>
          <a:xfrm>
            <a:off x="3392137" y="9338700"/>
            <a:ext cx="2901983" cy="337146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6" b="3374"/>
          <a:stretch/>
        </p:blipFill>
        <p:spPr>
          <a:xfrm>
            <a:off x="286222" y="5143500"/>
            <a:ext cx="9040079" cy="42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210</Words>
  <Application>Microsoft Office PowerPoint</Application>
  <PresentationFormat>A3 용지(297x420mm)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517-21</dc:creator>
  <cp:lastModifiedBy>HP</cp:lastModifiedBy>
  <cp:revision>24</cp:revision>
  <dcterms:created xsi:type="dcterms:W3CDTF">2015-08-22T08:05:12Z</dcterms:created>
  <dcterms:modified xsi:type="dcterms:W3CDTF">2015-12-02T09:48:54Z</dcterms:modified>
</cp:coreProperties>
</file>