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75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90" y="-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37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4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99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6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7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4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9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4D4D-98E7-42C0-8E0B-9795FA991F39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6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0912" y="2832710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0000 </a:t>
            </a:r>
            <a:r>
              <a:rPr lang="ko-KR" altLang="en-US" sz="2400" dirty="0" smtClean="0"/>
              <a:t>을 위한 </a:t>
            </a:r>
            <a:r>
              <a:rPr lang="en-US" altLang="ko-KR" sz="2400" dirty="0" smtClean="0"/>
              <a:t>CMF PLANNING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49144" y="5589240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학과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pic>
        <p:nvPicPr>
          <p:cNvPr id="7" name="Picture 2" descr="Car render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2313542"/>
            <a:ext cx="2664296" cy="14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31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260648"/>
            <a:ext cx="648072" cy="5891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548680"/>
            <a:ext cx="1483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Trend </a:t>
            </a:r>
          </a:p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440832" y="733346"/>
            <a:ext cx="5760640" cy="5431958"/>
            <a:chOff x="3440832" y="733346"/>
            <a:chExt cx="5760640" cy="5431958"/>
          </a:xfrm>
        </p:grpSpPr>
        <p:sp>
          <p:nvSpPr>
            <p:cNvPr id="4" name="직사각형 3"/>
            <p:cNvSpPr/>
            <p:nvPr/>
          </p:nvSpPr>
          <p:spPr>
            <a:xfrm>
              <a:off x="3440832" y="733346"/>
              <a:ext cx="5760640" cy="543195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4" idx="0"/>
              <a:endCxn id="4" idx="2"/>
            </p:cNvCxnSpPr>
            <p:nvPr/>
          </p:nvCxnSpPr>
          <p:spPr>
            <a:xfrm>
              <a:off x="6321152" y="733346"/>
              <a:ext cx="0" cy="543195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1"/>
              <a:endCxn id="4" idx="3"/>
            </p:cNvCxnSpPr>
            <p:nvPr/>
          </p:nvCxnSpPr>
          <p:spPr>
            <a:xfrm>
              <a:off x="3440832" y="3449325"/>
              <a:ext cx="576064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54438" y="918012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제품 색상 조사 </a:t>
            </a:r>
            <a:endParaRPr lang="ko-KR" altLang="en-US" sz="1200" dirty="0"/>
          </a:p>
        </p:txBody>
      </p:sp>
      <p:pic>
        <p:nvPicPr>
          <p:cNvPr id="1026" name="Picture 2" descr="제네시스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997" y="3009653"/>
            <a:ext cx="30289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961112" y="33265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Soft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61112" y="6167454"/>
            <a:ext cx="6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Hard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77705" y="326465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72201" y="326465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Dynamic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3075" y="3449325"/>
            <a:ext cx="16585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Keyword 1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Keyword 2 </a:t>
            </a:r>
            <a:endParaRPr lang="ko-KR" altLang="en-US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Keyword 3 </a:t>
            </a:r>
            <a:endParaRPr lang="ko-KR" altLang="en-US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Keyword 4 </a:t>
            </a:r>
            <a:endParaRPr lang="ko-KR" altLang="en-US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Keyword 5 </a:t>
            </a:r>
            <a:endParaRPr lang="ko-KR" altLang="en-US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4" name="AutoShape 4" descr="MTB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61112" y="3356992"/>
            <a:ext cx="2769451" cy="16561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소나타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22"/>
          <a:stretch/>
        </p:blipFill>
        <p:spPr bwMode="auto">
          <a:xfrm>
            <a:off x="4448944" y="1684484"/>
            <a:ext cx="2573848" cy="131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260648"/>
            <a:ext cx="648072" cy="5891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440832" y="733346"/>
            <a:ext cx="5760640" cy="5431958"/>
            <a:chOff x="3440832" y="733346"/>
            <a:chExt cx="5760640" cy="5431958"/>
          </a:xfrm>
        </p:grpSpPr>
        <p:sp>
          <p:nvSpPr>
            <p:cNvPr id="4" name="직사각형 3"/>
            <p:cNvSpPr/>
            <p:nvPr/>
          </p:nvSpPr>
          <p:spPr>
            <a:xfrm>
              <a:off x="3440832" y="733346"/>
              <a:ext cx="5760640" cy="543195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4" idx="0"/>
              <a:endCxn id="4" idx="2"/>
            </p:cNvCxnSpPr>
            <p:nvPr/>
          </p:nvCxnSpPr>
          <p:spPr>
            <a:xfrm>
              <a:off x="6321152" y="733346"/>
              <a:ext cx="0" cy="543195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1"/>
              <a:endCxn id="4" idx="3"/>
            </p:cNvCxnSpPr>
            <p:nvPr/>
          </p:nvCxnSpPr>
          <p:spPr>
            <a:xfrm>
              <a:off x="3440832" y="3449325"/>
              <a:ext cx="576064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961112" y="33265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Soft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1112" y="6167454"/>
            <a:ext cx="6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Hard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77705" y="326465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72201" y="326465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Dynamic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465906" y="3264659"/>
            <a:ext cx="936104" cy="94539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090820" y="3850015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25008" y="1628800"/>
            <a:ext cx="822620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601072" y="2060848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68670" y="480472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Color Mapping</a:t>
            </a:r>
          </a:p>
        </p:txBody>
      </p:sp>
    </p:spTree>
    <p:extLst>
      <p:ext uri="{BB962C8B-B14F-4D97-AF65-F5344CB8AC3E}">
        <p14:creationId xmlns:p14="http://schemas.microsoft.com/office/powerpoint/2010/main" val="273130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260648"/>
            <a:ext cx="648072" cy="5891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548680"/>
            <a:ext cx="173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Variation</a:t>
            </a:r>
          </a:p>
        </p:txBody>
      </p:sp>
      <p:pic>
        <p:nvPicPr>
          <p:cNvPr id="17412" name="Picture 4" descr="Car colo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1772816"/>
            <a:ext cx="7488832" cy="46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260648"/>
            <a:ext cx="648072" cy="5891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548680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Rendering</a:t>
            </a:r>
          </a:p>
        </p:txBody>
      </p:sp>
      <p:pic>
        <p:nvPicPr>
          <p:cNvPr id="17410" name="Picture 2" descr="Car render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052736"/>
            <a:ext cx="9336737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6310" y="6318173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Concept :  </a:t>
            </a:r>
          </a:p>
        </p:txBody>
      </p:sp>
    </p:spTree>
    <p:extLst>
      <p:ext uri="{BB962C8B-B14F-4D97-AF65-F5344CB8AC3E}">
        <p14:creationId xmlns:p14="http://schemas.microsoft.com/office/powerpoint/2010/main" val="189997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47</Words>
  <Application>Microsoft Office PowerPoint</Application>
  <PresentationFormat>A4 용지(210x297mm)</PresentationFormat>
  <Paragraphs>31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air</dc:creator>
  <cp:lastModifiedBy>air</cp:lastModifiedBy>
  <cp:revision>6</cp:revision>
  <dcterms:created xsi:type="dcterms:W3CDTF">2017-07-31T14:02:43Z</dcterms:created>
  <dcterms:modified xsi:type="dcterms:W3CDTF">2017-07-31T14:58:59Z</dcterms:modified>
</cp:coreProperties>
</file>