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5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7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2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2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46F2-73F5-4E60-8133-55AB591B6CDD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97CF-C07C-47B4-B863-DD2D85851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7" y="214313"/>
            <a:ext cx="8203406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1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85752"/>
            <a:ext cx="7150894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1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517-40</dc:creator>
  <cp:lastModifiedBy>517-40</cp:lastModifiedBy>
  <cp:revision>2</cp:revision>
  <dcterms:created xsi:type="dcterms:W3CDTF">2017-08-01T04:18:41Z</dcterms:created>
  <dcterms:modified xsi:type="dcterms:W3CDTF">2017-08-01T04:19:40Z</dcterms:modified>
</cp:coreProperties>
</file>