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</p:sldIdLst>
  <p:sldSz cx="9180513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26" y="-84"/>
      </p:cViewPr>
      <p:guideLst>
        <p:guide orient="horz" pos="2160"/>
        <p:guide pos="28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8539" y="2130427"/>
            <a:ext cx="7803436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7077" y="3886200"/>
            <a:ext cx="642635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CFEE-FF5F-4045-92AD-BF65AAB87BB5}" type="datetimeFigureOut">
              <a:rPr lang="ko-KR" altLang="en-US" smtClean="0"/>
              <a:t>2017-07-29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57E7-2575-40D2-BCB2-8816DC3779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373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CFEE-FF5F-4045-92AD-BF65AAB87BB5}" type="datetimeFigureOut">
              <a:rPr lang="ko-KR" altLang="en-US" smtClean="0"/>
              <a:t>2017-07-29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57E7-2575-40D2-BCB2-8816DC3779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78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210527" y="274640"/>
            <a:ext cx="2237751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7278" y="274640"/>
            <a:ext cx="6560242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CFEE-FF5F-4045-92AD-BF65AAB87BB5}" type="datetimeFigureOut">
              <a:rPr lang="ko-KR" altLang="en-US" smtClean="0"/>
              <a:t>2017-07-29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57E7-2575-40D2-BCB2-8816DC3779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858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CFEE-FF5F-4045-92AD-BF65AAB87BB5}" type="datetimeFigureOut">
              <a:rPr lang="ko-KR" altLang="en-US" smtClean="0"/>
              <a:t>2017-07-29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57E7-2575-40D2-BCB2-8816DC3779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042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5198" y="4406902"/>
            <a:ext cx="7803436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5198" y="2906713"/>
            <a:ext cx="780343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CFEE-FF5F-4045-92AD-BF65AAB87BB5}" type="datetimeFigureOut">
              <a:rPr lang="ko-KR" altLang="en-US" smtClean="0"/>
              <a:t>2017-07-29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57E7-2575-40D2-BCB2-8816DC3779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27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7278" y="1600202"/>
            <a:ext cx="43989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49283" y="1600202"/>
            <a:ext cx="43989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CFEE-FF5F-4045-92AD-BF65AAB87BB5}" type="datetimeFigureOut">
              <a:rPr lang="ko-KR" altLang="en-US" smtClean="0"/>
              <a:t>2017-07-29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57E7-2575-40D2-BCB2-8816DC3779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22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9026" y="274638"/>
            <a:ext cx="826246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9025" y="1535113"/>
            <a:ext cx="405632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9025" y="2174875"/>
            <a:ext cx="405632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63573" y="1535113"/>
            <a:ext cx="405791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573" y="2174875"/>
            <a:ext cx="405791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CFEE-FF5F-4045-92AD-BF65AAB87BB5}" type="datetimeFigureOut">
              <a:rPr lang="ko-KR" altLang="en-US" smtClean="0"/>
              <a:t>2017-07-29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57E7-2575-40D2-BCB2-8816DC3779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412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CFEE-FF5F-4045-92AD-BF65AAB87BB5}" type="datetimeFigureOut">
              <a:rPr lang="ko-KR" altLang="en-US" smtClean="0"/>
              <a:t>2017-07-29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57E7-2575-40D2-BCB2-8816DC3779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56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CFEE-FF5F-4045-92AD-BF65AAB87BB5}" type="datetimeFigureOut">
              <a:rPr lang="ko-KR" altLang="en-US" smtClean="0"/>
              <a:t>2017-07-29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57E7-2575-40D2-BCB2-8816DC3779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565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9026" y="273050"/>
            <a:ext cx="302032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89326" y="273052"/>
            <a:ext cx="51321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9026" y="1435102"/>
            <a:ext cx="302032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CFEE-FF5F-4045-92AD-BF65AAB87BB5}" type="datetimeFigureOut">
              <a:rPr lang="ko-KR" altLang="en-US" smtClean="0"/>
              <a:t>2017-07-29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57E7-2575-40D2-BCB2-8816DC3779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830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9444" y="4800600"/>
            <a:ext cx="550830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9444" y="612775"/>
            <a:ext cx="550830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9444" y="5367338"/>
            <a:ext cx="550830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CFEE-FF5F-4045-92AD-BF65AAB87BB5}" type="datetimeFigureOut">
              <a:rPr lang="ko-KR" altLang="en-US" smtClean="0"/>
              <a:t>2017-07-29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57E7-2575-40D2-BCB2-8816DC3779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856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9026" y="274638"/>
            <a:ext cx="826246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9026" y="1600202"/>
            <a:ext cx="826246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9026" y="6356352"/>
            <a:ext cx="2142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BCFEE-FF5F-4045-92AD-BF65AAB87BB5}" type="datetimeFigureOut">
              <a:rPr lang="ko-KR" altLang="en-US" smtClean="0"/>
              <a:t>2017-07-29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36676" y="6356352"/>
            <a:ext cx="29071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79368" y="6356352"/>
            <a:ext cx="2142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B57E7-2575-40D2-BCB2-8816DC3779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90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6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85681" y="3159900"/>
            <a:ext cx="219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스피커 공간 위해서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깊이 </a:t>
            </a:r>
            <a:r>
              <a:rPr lang="en-US" altLang="ko-KR" dirty="0" smtClean="0">
                <a:solidFill>
                  <a:schemeClr val="bg1"/>
                </a:solidFill>
              </a:rPr>
              <a:t>0.5 </a:t>
            </a:r>
            <a:r>
              <a:rPr lang="ko-KR" altLang="en-US" dirty="0" smtClean="0">
                <a:solidFill>
                  <a:schemeClr val="bg1"/>
                </a:solidFill>
              </a:rPr>
              <a:t>낮춤 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6462464" y="3068960"/>
            <a:ext cx="648072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122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6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10536" y="3159900"/>
            <a:ext cx="1471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SD </a:t>
            </a:r>
            <a:r>
              <a:rPr lang="ko-KR" altLang="en-US" sz="1200" dirty="0" smtClean="0">
                <a:solidFill>
                  <a:schemeClr val="bg1"/>
                </a:solidFill>
              </a:rPr>
              <a:t>카드 위치 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</a:rPr>
              <a:t>김성환이사님과 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유선상 위치 협의</a:t>
            </a:r>
            <a:r>
              <a:rPr lang="en-US" altLang="ko-KR" sz="1200" dirty="0" smtClean="0">
                <a:solidFill>
                  <a:schemeClr val="bg1"/>
                </a:solidFill>
              </a:rPr>
              <a:t>)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5958408" y="3356992"/>
            <a:ext cx="1152128" cy="21602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5454352" y="4581128"/>
            <a:ext cx="1296144" cy="14401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50496" y="4401978"/>
            <a:ext cx="2457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스피커 치우쳐서 위치 할 것으로 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보임</a:t>
            </a:r>
            <a:r>
              <a:rPr lang="en-US" altLang="ko-KR" sz="1200" dirty="0" smtClean="0">
                <a:solidFill>
                  <a:schemeClr val="bg1"/>
                </a:solidFill>
              </a:rPr>
              <a:t> – </a:t>
            </a:r>
            <a:r>
              <a:rPr lang="ko-KR" altLang="en-US" sz="1200" dirty="0" smtClean="0">
                <a:solidFill>
                  <a:schemeClr val="bg1"/>
                </a:solidFill>
              </a:rPr>
              <a:t>스피커 망에 걸쳐서 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구현 또는 별도의 </a:t>
            </a:r>
            <a:r>
              <a:rPr lang="en-US" altLang="ko-KR" sz="1200" dirty="0" smtClean="0">
                <a:solidFill>
                  <a:schemeClr val="bg1"/>
                </a:solidFill>
              </a:rPr>
              <a:t>hole </a:t>
            </a:r>
            <a:r>
              <a:rPr lang="ko-KR" altLang="en-US" sz="1200" dirty="0" smtClean="0">
                <a:solidFill>
                  <a:schemeClr val="bg1"/>
                </a:solidFill>
              </a:rPr>
              <a:t>예상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5454352" y="3483065"/>
            <a:ext cx="1584176" cy="117007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832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6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122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6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1784" y="2710661"/>
            <a:ext cx="22284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전면에서 보면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LCD</a:t>
            </a:r>
            <a:r>
              <a:rPr lang="ko-KR" altLang="en-US" sz="1200" dirty="0" smtClean="0">
                <a:solidFill>
                  <a:schemeClr val="bg1"/>
                </a:solidFill>
              </a:rPr>
              <a:t>와 교차할 것입니다</a:t>
            </a:r>
            <a:r>
              <a:rPr lang="en-US" altLang="ko-KR" sz="1200" dirty="0" smtClean="0">
                <a:solidFill>
                  <a:schemeClr val="bg1"/>
                </a:solidFill>
              </a:rPr>
              <a:t>. 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LED </a:t>
            </a:r>
            <a:r>
              <a:rPr lang="ko-KR" altLang="en-US" sz="1200" dirty="0" smtClean="0">
                <a:solidFill>
                  <a:schemeClr val="bg1"/>
                </a:solidFill>
              </a:rPr>
              <a:t>형상을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ko-KR" altLang="en-US" sz="1200" dirty="0" err="1" smtClean="0">
                <a:solidFill>
                  <a:schemeClr val="bg1"/>
                </a:solidFill>
              </a:rPr>
              <a:t>깔대기</a:t>
            </a:r>
            <a:r>
              <a:rPr lang="ko-KR" altLang="en-US" sz="1200" dirty="0" smtClean="0">
                <a:solidFill>
                  <a:schemeClr val="bg1"/>
                </a:solidFill>
              </a:rPr>
              <a:t> 형상으로 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구현 검토 바랍니다</a:t>
            </a:r>
            <a:r>
              <a:rPr lang="en-US" altLang="ko-KR" sz="1200" dirty="0" smtClean="0">
                <a:solidFill>
                  <a:schemeClr val="bg1"/>
                </a:solidFill>
              </a:rPr>
              <a:t>. 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안되면 위치 이동하겠습니다</a:t>
            </a:r>
            <a:r>
              <a:rPr lang="en-US" altLang="ko-KR" sz="1200" dirty="0" smtClean="0">
                <a:solidFill>
                  <a:schemeClr val="bg1"/>
                </a:solidFill>
              </a:rPr>
              <a:t>.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1709936" y="3356992"/>
            <a:ext cx="1080120" cy="3600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2249996" y="3019653"/>
            <a:ext cx="320283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410137" y="4653136"/>
            <a:ext cx="320283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246440" y="4581128"/>
            <a:ext cx="320283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406581" y="3019653"/>
            <a:ext cx="320283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53952" y="5666764"/>
            <a:ext cx="6676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보스 자리가 예상됩니다</a:t>
            </a:r>
            <a:r>
              <a:rPr lang="en-US" altLang="ko-KR" sz="1200" dirty="0" smtClean="0">
                <a:solidFill>
                  <a:schemeClr val="bg1"/>
                </a:solidFill>
              </a:rPr>
              <a:t>. 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추가 확보해야 할 경우 </a:t>
            </a:r>
            <a:r>
              <a:rPr lang="en-US" altLang="ko-KR" sz="1200" dirty="0" smtClean="0">
                <a:solidFill>
                  <a:schemeClr val="bg1"/>
                </a:solidFill>
              </a:rPr>
              <a:t>A </a:t>
            </a:r>
            <a:r>
              <a:rPr lang="ko-KR" altLang="en-US" sz="1200" dirty="0" smtClean="0">
                <a:solidFill>
                  <a:schemeClr val="bg1"/>
                </a:solidFill>
              </a:rPr>
              <a:t>라인을 안으로 좁혀</a:t>
            </a:r>
            <a:r>
              <a:rPr lang="ko-KR" altLang="en-US" sz="1200" dirty="0">
                <a:solidFill>
                  <a:schemeClr val="bg1"/>
                </a:solidFill>
              </a:rPr>
              <a:t>서</a:t>
            </a:r>
            <a:r>
              <a:rPr lang="ko-KR" altLang="en-US" sz="1200" dirty="0" smtClean="0">
                <a:solidFill>
                  <a:schemeClr val="bg1"/>
                </a:solidFill>
              </a:rPr>
              <a:t> 구현 검토 바랍니다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r>
              <a:rPr lang="ko-KR" altLang="en-US" sz="1200" dirty="0" smtClean="0">
                <a:solidFill>
                  <a:schemeClr val="bg1"/>
                </a:solidFill>
              </a:rPr>
              <a:t>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570278" y="4365104"/>
            <a:ext cx="4468250" cy="9361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6406581" y="4280321"/>
            <a:ext cx="631947" cy="9488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038528" y="511654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122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6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122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66</Words>
  <Application>Microsoft Office PowerPoint</Application>
  <PresentationFormat>사용자 지정</PresentationFormat>
  <Paragraphs>18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home</cp:lastModifiedBy>
  <cp:revision>3</cp:revision>
  <dcterms:created xsi:type="dcterms:W3CDTF">2017-07-28T17:09:42Z</dcterms:created>
  <dcterms:modified xsi:type="dcterms:W3CDTF">2017-07-28T17:34:32Z</dcterms:modified>
</cp:coreProperties>
</file>