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59D9-C2D3-4DE9-8F4A-E5FEEA2858DC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B92C-06D9-4CBE-9EFA-7FAEAA2BC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7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59D9-C2D3-4DE9-8F4A-E5FEEA2858DC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B92C-06D9-4CBE-9EFA-7FAEAA2BC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23F259D9-C2D3-4DE9-8F4A-E5FEEA2858DC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CA2FB92C-06D9-4CBE-9EFA-7FAEAA2BC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9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59D9-C2D3-4DE9-8F4A-E5FEEA2858DC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B92C-06D9-4CBE-9EFA-7FAEAA2BC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3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F259D9-C2D3-4DE9-8F4A-E5FEEA2858DC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2FB92C-06D9-4CBE-9EFA-7FAEAA2BC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75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59D9-C2D3-4DE9-8F4A-E5FEEA2858DC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B92C-06D9-4CBE-9EFA-7FAEAA2BC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8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59D9-C2D3-4DE9-8F4A-E5FEEA2858DC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B92C-06D9-4CBE-9EFA-7FAEAA2BC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59D9-C2D3-4DE9-8F4A-E5FEEA2858DC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B92C-06D9-4CBE-9EFA-7FAEAA2BC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9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59D9-C2D3-4DE9-8F4A-E5FEEA2858DC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B92C-06D9-4CBE-9EFA-7FAEAA2BC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59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59D9-C2D3-4DE9-8F4A-E5FEEA2858DC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B92C-06D9-4CBE-9EFA-7FAEAA2BC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0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59D9-C2D3-4DE9-8F4A-E5FEEA2858DC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B92C-06D9-4CBE-9EFA-7FAEAA2BC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7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3F259D9-C2D3-4DE9-8F4A-E5FEEA2858DC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A2FB92C-06D9-4CBE-9EFA-7FAEAA2BC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932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CATIA </a:t>
            </a:r>
            <a:r>
              <a:rPr lang="ko-KR" altLang="en-US" dirty="0" smtClean="0"/>
              <a:t>시험대비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54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PArT</a:t>
            </a:r>
            <a:r>
              <a:rPr lang="en-US" altLang="ko-KR" dirty="0"/>
              <a:t> </a:t>
            </a:r>
            <a:r>
              <a:rPr lang="ko-KR" altLang="en-US" dirty="0"/>
              <a:t>시험유형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질량 구하기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Drafting</a:t>
            </a:r>
            <a:r>
              <a:rPr lang="ko-KR" altLang="en-US" dirty="0" smtClean="0"/>
              <a:t>이론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총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155</a:t>
            </a:r>
            <a:r>
              <a:rPr lang="ko-KR" altLang="en-US" dirty="0" smtClean="0"/>
              <a:t>점 중 </a:t>
            </a:r>
            <a:r>
              <a:rPr lang="en-US" altLang="ko-KR" dirty="0" smtClean="0"/>
              <a:t>105</a:t>
            </a:r>
            <a:r>
              <a:rPr lang="ko-KR" altLang="en-US" dirty="0" smtClean="0"/>
              <a:t>점 이상 </a:t>
            </a:r>
            <a:r>
              <a:rPr lang="ko-KR" altLang="en-US" dirty="0" smtClean="0"/>
              <a:t>합격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1060 Alloy-&gt;</a:t>
            </a:r>
            <a:r>
              <a:rPr lang="ko-KR" altLang="en-US" dirty="0" err="1" smtClean="0"/>
              <a:t>알류미늄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AISI 1020-&gt;</a:t>
            </a:r>
            <a:r>
              <a:rPr lang="ko-KR" altLang="en-US" dirty="0" smtClean="0"/>
              <a:t>강철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4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Assembly Design </a:t>
            </a:r>
            <a:r>
              <a:rPr lang="ko-KR" altLang="en-US" dirty="0" smtClean="0"/>
              <a:t>시험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조립하고 무게중심 구하기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이론 문제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문제 </a:t>
            </a:r>
            <a:r>
              <a:rPr lang="en-US" altLang="ko-KR" dirty="0"/>
              <a:t>155</a:t>
            </a:r>
            <a:r>
              <a:rPr lang="ko-KR" altLang="en-US" dirty="0"/>
              <a:t>점 중 </a:t>
            </a:r>
            <a:r>
              <a:rPr lang="en-US" altLang="ko-KR" dirty="0"/>
              <a:t>105</a:t>
            </a:r>
            <a:r>
              <a:rPr lang="ko-KR" altLang="en-US" dirty="0"/>
              <a:t>점 이상 합격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97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무게중심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질량 구하기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653" y="2201046"/>
            <a:ext cx="2872196" cy="17284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60822" y="3072714"/>
            <a:ext cx="708454" cy="72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933" y="2201046"/>
            <a:ext cx="3462981" cy="382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9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 바꾸기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32" y="2011680"/>
            <a:ext cx="6133328" cy="452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4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시험결과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97" y="1833174"/>
            <a:ext cx="4637903" cy="502482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" r="14505"/>
          <a:stretch/>
        </p:blipFill>
        <p:spPr>
          <a:xfrm>
            <a:off x="0" y="1833174"/>
            <a:ext cx="4506097" cy="502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0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자격증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75313"/>
            <a:ext cx="3978876" cy="2807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124" y="1875313"/>
            <a:ext cx="3978876" cy="28071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781" y="4050839"/>
            <a:ext cx="3978876" cy="280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59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TM03090430[[fn=밴드]]</Template>
  <TotalTime>126</TotalTime>
  <Words>53</Words>
  <Application>Microsoft Office PowerPoint</Application>
  <PresentationFormat>화면 슬라이드 쇼(4:3)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Corbel</vt:lpstr>
      <vt:lpstr>Wingdings</vt:lpstr>
      <vt:lpstr>줄무늬</vt:lpstr>
      <vt:lpstr>CATIA 시험대비</vt:lpstr>
      <vt:lpstr>PArT 시험유형</vt:lpstr>
      <vt:lpstr>Assembly Design 시험 유형</vt:lpstr>
      <vt:lpstr>무게중심, 질량 구하기</vt:lpstr>
      <vt:lpstr>단위 바꾸기</vt:lpstr>
      <vt:lpstr>시험결과</vt:lpstr>
      <vt:lpstr>자격증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CATIA 시험대비</dc:title>
  <dc:creator>517-35</dc:creator>
  <cp:lastModifiedBy>517-35</cp:lastModifiedBy>
  <cp:revision>8</cp:revision>
  <dcterms:created xsi:type="dcterms:W3CDTF">2016-09-20T05:28:06Z</dcterms:created>
  <dcterms:modified xsi:type="dcterms:W3CDTF">2016-09-21T06:40:34Z</dcterms:modified>
</cp:coreProperties>
</file>