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75" r:id="rId6"/>
    <p:sldId id="276" r:id="rId7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BD43"/>
    <a:srgbClr val="A1A5AB"/>
    <a:srgbClr val="414046"/>
    <a:srgbClr val="47200F"/>
    <a:srgbClr val="1B100E"/>
    <a:srgbClr val="784728"/>
    <a:srgbClr val="FDE2B5"/>
    <a:srgbClr val="FFFFFF"/>
    <a:srgbClr val="FAFAFA"/>
    <a:srgbClr val="FDE6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630" y="8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D4D4D-98E7-42C0-8E0B-9795FA991F39}" type="datetimeFigureOut">
              <a:rPr lang="ko-KR" altLang="en-US" smtClean="0"/>
              <a:t>2017-08-01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3ECC-D330-4DBA-9A89-4163AD182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15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D4D4D-98E7-42C0-8E0B-9795FA991F39}" type="datetimeFigureOut">
              <a:rPr lang="ko-KR" altLang="en-US" smtClean="0"/>
              <a:t>2017-08-01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3ECC-D330-4DBA-9A89-4163AD182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27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D4D4D-98E7-42C0-8E0B-9795FA991F39}" type="datetimeFigureOut">
              <a:rPr lang="ko-KR" altLang="en-US" smtClean="0"/>
              <a:t>2017-08-01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3ECC-D330-4DBA-9A89-4163AD182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371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D4D4D-98E7-42C0-8E0B-9795FA991F39}" type="datetimeFigureOut">
              <a:rPr lang="ko-KR" altLang="en-US" smtClean="0"/>
              <a:t>2017-08-01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3ECC-D330-4DBA-9A89-4163AD182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934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D4D4D-98E7-42C0-8E0B-9795FA991F39}" type="datetimeFigureOut">
              <a:rPr lang="ko-KR" altLang="en-US" smtClean="0"/>
              <a:t>2017-08-01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3ECC-D330-4DBA-9A89-4163AD182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247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D4D4D-98E7-42C0-8E0B-9795FA991F39}" type="datetimeFigureOut">
              <a:rPr lang="ko-KR" altLang="en-US" smtClean="0"/>
              <a:t>2017-08-01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3ECC-D330-4DBA-9A89-4163AD182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993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D4D4D-98E7-42C0-8E0B-9795FA991F39}" type="datetimeFigureOut">
              <a:rPr lang="ko-KR" altLang="en-US" smtClean="0"/>
              <a:t>2017-08-01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3ECC-D330-4DBA-9A89-4163AD182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661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D4D4D-98E7-42C0-8E0B-9795FA991F39}" type="datetimeFigureOut">
              <a:rPr lang="ko-KR" altLang="en-US" smtClean="0"/>
              <a:t>2017-08-01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3ECC-D330-4DBA-9A89-4163AD182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51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D4D4D-98E7-42C0-8E0B-9795FA991F39}" type="datetimeFigureOut">
              <a:rPr lang="ko-KR" altLang="en-US" smtClean="0"/>
              <a:t>2017-08-01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3ECC-D330-4DBA-9A89-4163AD182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874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D4D4D-98E7-42C0-8E0B-9795FA991F39}" type="datetimeFigureOut">
              <a:rPr lang="ko-KR" altLang="en-US" smtClean="0"/>
              <a:t>2017-08-01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3ECC-D330-4DBA-9A89-4163AD182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148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D4D4D-98E7-42C0-8E0B-9795FA991F39}" type="datetimeFigureOut">
              <a:rPr lang="ko-KR" altLang="en-US" smtClean="0"/>
              <a:t>2017-08-01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3ECC-D330-4DBA-9A89-4163AD182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190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D4D4D-98E7-42C0-8E0B-9795FA991F39}" type="datetimeFigureOut">
              <a:rPr lang="ko-KR" altLang="en-US" smtClean="0"/>
              <a:t>2017-08-01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03ECC-D330-4DBA-9A89-4163AD182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761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84848" y="2791490"/>
            <a:ext cx="5338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/>
              <a:t>심플</a:t>
            </a:r>
            <a:r>
              <a:rPr lang="ko-KR" altLang="en-US" sz="2400" dirty="0" smtClean="0"/>
              <a:t> </a:t>
            </a:r>
            <a:r>
              <a:rPr lang="ko-KR" altLang="en-US" sz="2400" dirty="0" smtClean="0"/>
              <a:t>주의</a:t>
            </a:r>
            <a:r>
              <a:rPr lang="ko-KR" altLang="en-US" sz="2400" dirty="0"/>
              <a:t>를</a:t>
            </a:r>
            <a:r>
              <a:rPr lang="ko-KR" altLang="en-US" sz="2400" dirty="0" smtClean="0"/>
              <a:t> 위한 </a:t>
            </a:r>
            <a:r>
              <a:rPr lang="en-US" altLang="ko-KR" sz="2400" dirty="0" smtClean="0"/>
              <a:t>M	</a:t>
            </a:r>
            <a:r>
              <a:rPr lang="en-US" altLang="ko-KR" sz="2400" dirty="0"/>
              <a:t>O</a:t>
            </a:r>
            <a:r>
              <a:rPr lang="en-US" altLang="ko-KR" sz="2400" dirty="0" smtClean="0"/>
              <a:t>USE </a:t>
            </a:r>
            <a:r>
              <a:rPr lang="en-US" altLang="ko-KR" sz="2400" dirty="0" smtClean="0"/>
              <a:t>PLANNING</a:t>
            </a:r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249144" y="5589240"/>
            <a:ext cx="30203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학과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스페인어중남미학과</a:t>
            </a: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학번 </a:t>
            </a:r>
            <a:r>
              <a:rPr lang="en-US" altLang="ko-KR" dirty="0" smtClean="0"/>
              <a:t>: 2014728074</a:t>
            </a:r>
          </a:p>
          <a:p>
            <a:r>
              <a:rPr lang="ko-KR" altLang="en-US" dirty="0" smtClean="0"/>
              <a:t>이름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다니 </a:t>
            </a:r>
            <a:r>
              <a:rPr lang="ko-KR" altLang="en-US" dirty="0" err="1" smtClean="0"/>
              <a:t>테이코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2564904"/>
            <a:ext cx="2520280" cy="91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310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72480" y="260648"/>
            <a:ext cx="648072" cy="58915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1</a:t>
            </a:r>
            <a:endParaRPr lang="ko-KR" alt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064568" y="548680"/>
            <a:ext cx="1483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Color Trend </a:t>
            </a:r>
          </a:p>
          <a:p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3440832" y="733346"/>
            <a:ext cx="5760640" cy="5431958"/>
            <a:chOff x="3440832" y="733346"/>
            <a:chExt cx="5760640" cy="5431958"/>
          </a:xfrm>
        </p:grpSpPr>
        <p:sp>
          <p:nvSpPr>
            <p:cNvPr id="4" name="직사각형 3"/>
            <p:cNvSpPr/>
            <p:nvPr/>
          </p:nvSpPr>
          <p:spPr>
            <a:xfrm>
              <a:off x="3440832" y="733346"/>
              <a:ext cx="5760640" cy="5431958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>
              <a:stCxn id="4" idx="0"/>
              <a:endCxn id="4" idx="2"/>
            </p:cNvCxnSpPr>
            <p:nvPr/>
          </p:nvCxnSpPr>
          <p:spPr>
            <a:xfrm>
              <a:off x="6321152" y="733346"/>
              <a:ext cx="0" cy="543195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>
              <a:stCxn id="4" idx="1"/>
              <a:endCxn id="4" idx="3"/>
            </p:cNvCxnSpPr>
            <p:nvPr/>
          </p:nvCxnSpPr>
          <p:spPr>
            <a:xfrm>
              <a:off x="3440832" y="3449325"/>
              <a:ext cx="576064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54438" y="918012"/>
            <a:ext cx="1633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기존 제품 색상 조사 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5961112" y="332656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Soft 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961112" y="6167454"/>
            <a:ext cx="68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Hard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177705" y="3264659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372201" y="3264659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Dynamic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73075" y="3449325"/>
            <a:ext cx="162736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얕은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자연적인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소박한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여유있는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고급스로운</a:t>
            </a:r>
            <a:endParaRPr lang="ko-KR" altLang="en-US" dirty="0"/>
          </a:p>
        </p:txBody>
      </p:sp>
      <p:sp>
        <p:nvSpPr>
          <p:cNvPr id="14" name="AutoShape 4" descr="MTB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555" y="975316"/>
            <a:ext cx="954655" cy="35469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318" y="2492717"/>
            <a:ext cx="1176500" cy="11765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E0E1E3"/>
              </a:clrFrom>
              <a:clrTo>
                <a:srgbClr val="E0E1E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720" y="1449448"/>
            <a:ext cx="1019877" cy="101987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164" y="4776122"/>
            <a:ext cx="1663927" cy="843439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041" y="2053079"/>
            <a:ext cx="1590456" cy="770801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224" y="1235100"/>
            <a:ext cx="1491411" cy="631954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625" y="1853835"/>
            <a:ext cx="1001298" cy="81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1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72480" y="260648"/>
            <a:ext cx="648072" cy="58915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2</a:t>
            </a:r>
            <a:endParaRPr lang="ko-KR" altLang="en-US" sz="3600" dirty="0"/>
          </a:p>
        </p:txBody>
      </p:sp>
      <p:grpSp>
        <p:nvGrpSpPr>
          <p:cNvPr id="9" name="그룹 8"/>
          <p:cNvGrpSpPr/>
          <p:nvPr/>
        </p:nvGrpSpPr>
        <p:grpSpPr>
          <a:xfrm>
            <a:off x="3440832" y="733346"/>
            <a:ext cx="5760640" cy="5431958"/>
            <a:chOff x="3440832" y="733346"/>
            <a:chExt cx="5760640" cy="5431958"/>
          </a:xfrm>
        </p:grpSpPr>
        <p:sp>
          <p:nvSpPr>
            <p:cNvPr id="4" name="직사각형 3"/>
            <p:cNvSpPr/>
            <p:nvPr/>
          </p:nvSpPr>
          <p:spPr>
            <a:xfrm>
              <a:off x="3440832" y="733346"/>
              <a:ext cx="5760640" cy="5431958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>
              <a:stCxn id="4" idx="0"/>
              <a:endCxn id="4" idx="2"/>
            </p:cNvCxnSpPr>
            <p:nvPr/>
          </p:nvCxnSpPr>
          <p:spPr>
            <a:xfrm>
              <a:off x="6321152" y="733346"/>
              <a:ext cx="0" cy="543195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>
              <a:stCxn id="4" idx="1"/>
              <a:endCxn id="4" idx="3"/>
            </p:cNvCxnSpPr>
            <p:nvPr/>
          </p:nvCxnSpPr>
          <p:spPr>
            <a:xfrm>
              <a:off x="3440832" y="3449325"/>
              <a:ext cx="576064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5961112" y="332656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Soft 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961112" y="6167454"/>
            <a:ext cx="68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Hard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177705" y="3264659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372201" y="3264659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Dynamic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7145357" y="4712281"/>
            <a:ext cx="936104" cy="945396"/>
          </a:xfrm>
          <a:prstGeom prst="ellipse">
            <a:avLst/>
          </a:prstGeom>
          <a:solidFill>
            <a:srgbClr val="414046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7770271" y="5297637"/>
            <a:ext cx="576064" cy="576064"/>
          </a:xfrm>
          <a:prstGeom prst="ellipse">
            <a:avLst/>
          </a:prstGeom>
          <a:solidFill>
            <a:srgbClr val="414046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168670" y="480472"/>
            <a:ext cx="1762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</a:rPr>
              <a:t>Color Mapping</a:t>
            </a:r>
          </a:p>
        </p:txBody>
      </p:sp>
      <p:sp>
        <p:nvSpPr>
          <p:cNvPr id="18" name="타원 17"/>
          <p:cNvSpPr/>
          <p:nvPr/>
        </p:nvSpPr>
        <p:spPr>
          <a:xfrm>
            <a:off x="4553575" y="808820"/>
            <a:ext cx="822620" cy="792088"/>
          </a:xfrm>
          <a:prstGeom prst="ellipse">
            <a:avLst/>
          </a:prstGeom>
          <a:solidFill>
            <a:srgbClr val="CAECF9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5129639" y="1240868"/>
            <a:ext cx="576064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7832020" y="1881699"/>
            <a:ext cx="936104" cy="945396"/>
          </a:xfrm>
          <a:prstGeom prst="ellipse">
            <a:avLst/>
          </a:prstGeom>
          <a:solidFill>
            <a:srgbClr val="FDE6F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8456934" y="2467055"/>
            <a:ext cx="576064" cy="576064"/>
          </a:xfrm>
          <a:prstGeom prst="ellipse">
            <a:avLst/>
          </a:prstGeom>
          <a:solidFill>
            <a:srgbClr val="FAFAF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6010955" y="1593712"/>
            <a:ext cx="822620" cy="792088"/>
          </a:xfrm>
          <a:prstGeom prst="ellipse">
            <a:avLst/>
          </a:prstGeom>
          <a:solidFill>
            <a:srgbClr val="FFFFFF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6587019" y="2025760"/>
            <a:ext cx="576064" cy="576064"/>
          </a:xfrm>
          <a:prstGeom prst="ellipse">
            <a:avLst/>
          </a:prstGeom>
          <a:solidFill>
            <a:srgbClr val="FFFF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5624230" y="2679303"/>
            <a:ext cx="936104" cy="945396"/>
          </a:xfrm>
          <a:prstGeom prst="ellipse">
            <a:avLst/>
          </a:prstGeom>
          <a:solidFill>
            <a:srgbClr val="FDE2B5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6249144" y="3264659"/>
            <a:ext cx="576064" cy="576064"/>
          </a:xfrm>
          <a:prstGeom prst="ellipse">
            <a:avLst/>
          </a:prstGeom>
          <a:solidFill>
            <a:srgbClr val="1B100E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5972817" y="3855801"/>
            <a:ext cx="936104" cy="945396"/>
          </a:xfrm>
          <a:prstGeom prst="ellipse">
            <a:avLst/>
          </a:prstGeom>
          <a:solidFill>
            <a:srgbClr val="47200F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6597731" y="4441157"/>
            <a:ext cx="576064" cy="576064"/>
          </a:xfrm>
          <a:prstGeom prst="ellipse">
            <a:avLst/>
          </a:prstGeom>
          <a:solidFill>
            <a:srgbClr val="1B100E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6360538" y="770221"/>
            <a:ext cx="822620" cy="792088"/>
          </a:xfrm>
          <a:prstGeom prst="ellipse">
            <a:avLst/>
          </a:prstGeom>
          <a:solidFill>
            <a:srgbClr val="FFFFFF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6936602" y="1202269"/>
            <a:ext cx="576064" cy="576064"/>
          </a:xfrm>
          <a:prstGeom prst="ellipse">
            <a:avLst/>
          </a:prstGeom>
          <a:solidFill>
            <a:srgbClr val="A1A5AB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3524955" y="1974886"/>
            <a:ext cx="822620" cy="792088"/>
          </a:xfrm>
          <a:prstGeom prst="ellipse">
            <a:avLst/>
          </a:prstGeom>
          <a:solidFill>
            <a:srgbClr val="A5BD43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4101019" y="2406934"/>
            <a:ext cx="576064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306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3585" y="-104253"/>
            <a:ext cx="11017225" cy="7133653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72480" y="260648"/>
            <a:ext cx="648072" cy="58915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3</a:t>
            </a:r>
            <a:endParaRPr lang="ko-KR" alt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064568" y="548680"/>
            <a:ext cx="1739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Color Variation</a:t>
            </a:r>
          </a:p>
        </p:txBody>
      </p:sp>
    </p:spTree>
    <p:extLst>
      <p:ext uri="{BB962C8B-B14F-4D97-AF65-F5344CB8AC3E}">
        <p14:creationId xmlns:p14="http://schemas.microsoft.com/office/powerpoint/2010/main" val="10861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72480" y="260648"/>
            <a:ext cx="648072" cy="58915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3</a:t>
            </a:r>
            <a:endParaRPr lang="ko-KR" alt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064568" y="548680"/>
            <a:ext cx="1248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Rendering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6310" y="6318173"/>
            <a:ext cx="198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Color Concept :  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962025"/>
            <a:ext cx="7620000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970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1892" y="0"/>
            <a:ext cx="10530937" cy="70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218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45</Words>
  <Application>Microsoft Office PowerPoint</Application>
  <PresentationFormat>A4 용지(210x297mm)</PresentationFormat>
  <Paragraphs>31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air</dc:creator>
  <cp:lastModifiedBy>517-12</cp:lastModifiedBy>
  <cp:revision>16</cp:revision>
  <dcterms:created xsi:type="dcterms:W3CDTF">2017-07-31T14:02:43Z</dcterms:created>
  <dcterms:modified xsi:type="dcterms:W3CDTF">2017-08-01T06:11:38Z</dcterms:modified>
</cp:coreProperties>
</file>