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75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9B2"/>
    <a:srgbClr val="034C78"/>
    <a:srgbClr val="FFC445"/>
    <a:srgbClr val="EEA458"/>
    <a:srgbClr val="C03B2A"/>
    <a:srgbClr val="3D8EC9"/>
    <a:srgbClr val="005D71"/>
    <a:srgbClr val="8F9DBF"/>
    <a:srgbClr val="3A5186"/>
    <a:srgbClr val="DC5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30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4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6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9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4D4D-98E7-42C0-8E0B-9795FA991F39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03ECC-D330-4DBA-9A89-4163AD182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6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26" Type="http://schemas.openxmlformats.org/officeDocument/2006/relationships/image" Target="../media/image26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g"/><Relationship Id="rId25" Type="http://schemas.openxmlformats.org/officeDocument/2006/relationships/image" Target="../media/image25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29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3.jpeg"/><Relationship Id="rId28" Type="http://schemas.openxmlformats.org/officeDocument/2006/relationships/image" Target="../media/image28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Relationship Id="rId27" Type="http://schemas.openxmlformats.org/officeDocument/2006/relationships/image" Target="../media/image27.jpeg"/><Relationship Id="rId30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2680" y="2837128"/>
            <a:ext cx="623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비즈니맨을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위한 </a:t>
            </a:r>
            <a:r>
              <a:rPr lang="en-US" altLang="ko-KR" sz="2400" dirty="0" smtClean="0"/>
              <a:t>Tilt-Rotor CMF </a:t>
            </a:r>
            <a:r>
              <a:rPr lang="en-US" altLang="ko-KR" sz="2400" dirty="0" smtClean="0"/>
              <a:t>PLANNING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9144" y="5589240"/>
            <a:ext cx="3020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스페인어중남미학과</a:t>
            </a:r>
            <a:r>
              <a:rPr lang="en-US" altLang="ko-KR" dirty="0" smtClean="0"/>
              <a:t>	 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2014728074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다니 </a:t>
            </a:r>
            <a:r>
              <a:rPr lang="ko-KR" altLang="en-US" dirty="0" err="1" smtClean="0"/>
              <a:t>테이코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348880"/>
            <a:ext cx="2221098" cy="14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548680"/>
            <a:ext cx="1483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Trend </a:t>
            </a:r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440832" y="733346"/>
            <a:ext cx="5760640" cy="5431958"/>
            <a:chOff x="3440832" y="733346"/>
            <a:chExt cx="5760640" cy="5431958"/>
          </a:xfrm>
        </p:grpSpPr>
        <p:sp>
          <p:nvSpPr>
            <p:cNvPr id="4" name="직사각형 3"/>
            <p:cNvSpPr/>
            <p:nvPr/>
          </p:nvSpPr>
          <p:spPr>
            <a:xfrm>
              <a:off x="3440832" y="733346"/>
              <a:ext cx="5760640" cy="543195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4" idx="0"/>
              <a:endCxn id="4" idx="2"/>
            </p:cNvCxnSpPr>
            <p:nvPr/>
          </p:nvCxnSpPr>
          <p:spPr>
            <a:xfrm>
              <a:off x="6321152" y="733346"/>
              <a:ext cx="0" cy="54319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1"/>
              <a:endCxn id="4" idx="3"/>
            </p:cNvCxnSpPr>
            <p:nvPr/>
          </p:nvCxnSpPr>
          <p:spPr>
            <a:xfrm>
              <a:off x="3440832" y="3449325"/>
              <a:ext cx="57606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54438" y="91801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제품 색상 조사 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961112" y="3326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Soft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61112" y="6167454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77705" y="326465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72201" y="326465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3075" y="3449325"/>
            <a:ext cx="15319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고상한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rgbClr val="FFC000"/>
                </a:solidFill>
              </a:rPr>
              <a:t>나추럴한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D24F31"/>
                </a:solidFill>
              </a:rPr>
              <a:t>매력적인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3A5186"/>
                </a:solidFill>
              </a:rPr>
              <a:t>낭만적인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8F9DBF"/>
                </a:solidFill>
              </a:rPr>
              <a:t>점잖은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4" name="AutoShape 4" descr="MTB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75775" y="1693128"/>
            <a:ext cx="2661290" cy="1526742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50" y="1056511"/>
            <a:ext cx="527249" cy="814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55" y="1056511"/>
            <a:ext cx="397768" cy="7927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45" y="1056511"/>
            <a:ext cx="487618" cy="6835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06" y="2393255"/>
            <a:ext cx="492124" cy="2856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8FCFF"/>
              </a:clrFrom>
              <a:clrTo>
                <a:srgbClr val="F8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65" y="1971190"/>
            <a:ext cx="906605" cy="35244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41" y="2366386"/>
            <a:ext cx="777706" cy="41349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14" y="2468903"/>
            <a:ext cx="477980" cy="6308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11" y="2444465"/>
            <a:ext cx="481802" cy="6478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CF9F4"/>
              </a:clrFrom>
              <a:clrTo>
                <a:srgbClr val="FCF9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7" y="1871886"/>
            <a:ext cx="392627" cy="43213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30" y="2325630"/>
            <a:ext cx="545134" cy="57692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8F5F0"/>
              </a:clrFrom>
              <a:clrTo>
                <a:srgbClr val="F8F5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94" y="1860779"/>
            <a:ext cx="534106" cy="48705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28596" y="2430115"/>
            <a:ext cx="875164" cy="54999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19" y="1855371"/>
            <a:ext cx="795487" cy="38734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574" y="1831063"/>
            <a:ext cx="905021" cy="379774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617003" y="926405"/>
            <a:ext cx="2266268" cy="2070547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55" y="2636780"/>
            <a:ext cx="642956" cy="39272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38" y="5326888"/>
            <a:ext cx="862563" cy="57216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37" y="3697921"/>
            <a:ext cx="824047" cy="61928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67" y="3697921"/>
            <a:ext cx="769736" cy="57730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92" y="3662788"/>
            <a:ext cx="735060" cy="41307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67" y="5324786"/>
            <a:ext cx="966923" cy="54389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72" y="3632950"/>
            <a:ext cx="946598" cy="53195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3" y="4212799"/>
            <a:ext cx="769285" cy="57696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61" y="5368329"/>
            <a:ext cx="918937" cy="6892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2" y="3654921"/>
            <a:ext cx="809582" cy="51311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12" y="5367100"/>
            <a:ext cx="896888" cy="56055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01" y="4226629"/>
            <a:ext cx="649240" cy="48610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69" y="4212799"/>
            <a:ext cx="672465" cy="50434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35" y="3711638"/>
            <a:ext cx="862511" cy="40035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895" y="4112622"/>
            <a:ext cx="838579" cy="558834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6441402" y="3556006"/>
            <a:ext cx="2661290" cy="1233757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99184" y="5228072"/>
            <a:ext cx="2082208" cy="755906"/>
          </a:xfrm>
          <a:prstGeom prst="roundRect">
            <a:avLst/>
          </a:prstGeom>
          <a:noFill/>
          <a:ln w="28575">
            <a:solidFill>
              <a:srgbClr val="8F9D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469509" y="5301833"/>
            <a:ext cx="2149123" cy="803612"/>
          </a:xfrm>
          <a:prstGeom prst="roundRect">
            <a:avLst/>
          </a:prstGeom>
          <a:noFill/>
          <a:ln w="28575">
            <a:solidFill>
              <a:srgbClr val="3A518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10118" y="3559589"/>
            <a:ext cx="2749816" cy="1289869"/>
          </a:xfrm>
          <a:prstGeom prst="roundRect">
            <a:avLst/>
          </a:prstGeom>
          <a:noFill/>
          <a:ln w="28575">
            <a:solidFill>
              <a:srgbClr val="D24F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395767" y="5318546"/>
            <a:ext cx="576064" cy="576064"/>
          </a:xfrm>
          <a:prstGeom prst="ellipse">
            <a:avLst/>
          </a:prstGeom>
          <a:solidFill>
            <a:srgbClr val="FFC44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984457" y="4917856"/>
            <a:ext cx="822620" cy="792088"/>
          </a:xfrm>
          <a:prstGeom prst="ellipse">
            <a:avLst/>
          </a:prstGeom>
          <a:solidFill>
            <a:srgbClr val="3A518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440832" y="733346"/>
            <a:ext cx="5760640" cy="5431958"/>
            <a:chOff x="3440832" y="733346"/>
            <a:chExt cx="5760640" cy="5431958"/>
          </a:xfrm>
        </p:grpSpPr>
        <p:sp>
          <p:nvSpPr>
            <p:cNvPr id="4" name="직사각형 3"/>
            <p:cNvSpPr/>
            <p:nvPr/>
          </p:nvSpPr>
          <p:spPr>
            <a:xfrm>
              <a:off x="3440832" y="733346"/>
              <a:ext cx="5760640" cy="543195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4" idx="0"/>
              <a:endCxn id="4" idx="2"/>
            </p:cNvCxnSpPr>
            <p:nvPr/>
          </p:nvCxnSpPr>
          <p:spPr>
            <a:xfrm>
              <a:off x="6321152" y="733346"/>
              <a:ext cx="0" cy="54319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1"/>
              <a:endCxn id="4" idx="3"/>
            </p:cNvCxnSpPr>
            <p:nvPr/>
          </p:nvCxnSpPr>
          <p:spPr>
            <a:xfrm>
              <a:off x="3440832" y="3449325"/>
              <a:ext cx="57606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961112" y="3326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Soft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1112" y="6167454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7705" y="326465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72201" y="326465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25208" y="2245506"/>
            <a:ext cx="936104" cy="945396"/>
          </a:xfrm>
          <a:prstGeom prst="ellipse">
            <a:avLst/>
          </a:prstGeom>
          <a:solidFill>
            <a:srgbClr val="80442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50398" y="1196752"/>
            <a:ext cx="822620" cy="792088"/>
          </a:xfrm>
          <a:prstGeom prst="ellipse">
            <a:avLst/>
          </a:prstGeom>
          <a:solidFill>
            <a:srgbClr val="E5C59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68670" y="48047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Color Mapping</a:t>
            </a:r>
          </a:p>
        </p:txBody>
      </p:sp>
      <p:sp>
        <p:nvSpPr>
          <p:cNvPr id="15" name="타원 14"/>
          <p:cNvSpPr/>
          <p:nvPr/>
        </p:nvSpPr>
        <p:spPr>
          <a:xfrm>
            <a:off x="4761708" y="1597442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304533" y="2744050"/>
            <a:ext cx="576064" cy="576064"/>
          </a:xfrm>
          <a:prstGeom prst="ellipse">
            <a:avLst/>
          </a:prstGeom>
          <a:solidFill>
            <a:srgbClr val="DBC9B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939088" y="3587202"/>
            <a:ext cx="822620" cy="792088"/>
          </a:xfrm>
          <a:prstGeom prst="ellipse">
            <a:avLst/>
          </a:prstGeom>
          <a:solidFill>
            <a:srgbClr val="DC5D3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350398" y="3987892"/>
            <a:ext cx="576064" cy="576064"/>
          </a:xfrm>
          <a:prstGeom prst="ellipse">
            <a:avLst/>
          </a:prstGeom>
          <a:solidFill>
            <a:srgbClr val="034C7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27811" y="4075323"/>
            <a:ext cx="576064" cy="576064"/>
          </a:xfrm>
          <a:prstGeom prst="ellipse">
            <a:avLst/>
          </a:prstGeom>
          <a:solidFill>
            <a:srgbClr val="3D8EC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135886" y="4969456"/>
            <a:ext cx="822620" cy="792088"/>
          </a:xfrm>
          <a:prstGeom prst="ellipse">
            <a:avLst/>
          </a:prstGeom>
          <a:solidFill>
            <a:srgbClr val="8F9DB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47196" y="5370146"/>
            <a:ext cx="576064" cy="576064"/>
          </a:xfrm>
          <a:prstGeom prst="ellipse">
            <a:avLst/>
          </a:prstGeom>
          <a:solidFill>
            <a:srgbClr val="EEA45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16501" y="3674633"/>
            <a:ext cx="822620" cy="792088"/>
          </a:xfrm>
          <a:prstGeom prst="ellipse">
            <a:avLst/>
          </a:prstGeom>
          <a:solidFill>
            <a:srgbClr val="005D7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774065" y="5313900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813720" y="4095904"/>
            <a:ext cx="576064" cy="576064"/>
          </a:xfrm>
          <a:prstGeom prst="ellipse">
            <a:avLst/>
          </a:prstGeom>
          <a:solidFill>
            <a:srgbClr val="C03B2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0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548680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Variation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62025"/>
            <a:ext cx="7620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480" y="260648"/>
            <a:ext cx="648072" cy="5891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548680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Rendering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310" y="6318173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 Concept :  </a:t>
            </a:r>
            <a:r>
              <a:rPr lang="ko-KR" altLang="en-US" dirty="0" smtClean="0"/>
              <a:t>구</a:t>
            </a:r>
            <a:r>
              <a:rPr lang="ko-KR" altLang="en-US" dirty="0" smtClean="0"/>
              <a:t>름 같이 흐르는 시간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95350"/>
            <a:ext cx="7620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7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44</Words>
  <Application>Microsoft Office PowerPoint</Application>
  <PresentationFormat>A4 용지(210x297mm)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air</dc:creator>
  <cp:lastModifiedBy>517-12</cp:lastModifiedBy>
  <cp:revision>17</cp:revision>
  <dcterms:created xsi:type="dcterms:W3CDTF">2017-07-31T14:02:43Z</dcterms:created>
  <dcterms:modified xsi:type="dcterms:W3CDTF">2017-08-02T01:54:25Z</dcterms:modified>
</cp:coreProperties>
</file>