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9" r:id="rId3"/>
    <p:sldId id="271" r:id="rId4"/>
    <p:sldId id="261" r:id="rId5"/>
    <p:sldId id="263" r:id="rId6"/>
    <p:sldId id="267" r:id="rId7"/>
    <p:sldId id="262" r:id="rId8"/>
    <p:sldId id="268" r:id="rId9"/>
    <p:sldId id="260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5" autoAdjust="0"/>
    <p:restoredTop sz="80288" autoAdjust="0"/>
  </p:normalViewPr>
  <p:slideViewPr>
    <p:cSldViewPr snapToGrid="0">
      <p:cViewPr varScale="1">
        <p:scale>
          <a:sx n="52" d="100"/>
          <a:sy n="52" d="100"/>
        </p:scale>
        <p:origin x="1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6FAA0-02C4-43C9-A4A4-0E7B521661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6E535-3272-4A76-808F-4FE09F5BB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5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6E535-3272-4A76-808F-4FE09F5BBD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8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6E535-3272-4A76-808F-4FE09F5BBD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2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6E535-3272-4A76-808F-4FE09F5BBD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5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6E535-3272-4A76-808F-4FE09F5BBD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7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693-181A-4111-BF0B-769FCCECF67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7A19-24E2-45F6-BF0A-7415B4D4D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76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693-181A-4111-BF0B-769FCCECF67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7A19-24E2-45F6-BF0A-7415B4D4D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1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693-181A-4111-BF0B-769FCCECF67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7A19-24E2-45F6-BF0A-7415B4D4D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1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693-181A-4111-BF0B-769FCCECF67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7A19-24E2-45F6-BF0A-7415B4D4D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27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693-181A-4111-BF0B-769FCCECF67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7A19-24E2-45F6-BF0A-7415B4D4D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5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693-181A-4111-BF0B-769FCCECF67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7A19-24E2-45F6-BF0A-7415B4D4D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51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693-181A-4111-BF0B-769FCCECF67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7A19-24E2-45F6-BF0A-7415B4D4D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0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693-181A-4111-BF0B-769FCCECF67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7A19-24E2-45F6-BF0A-7415B4D4D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4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693-181A-4111-BF0B-769FCCECF67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7A19-24E2-45F6-BF0A-7415B4D4D06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991402"/>
            <a:ext cx="12772724" cy="385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838200" y="-105878"/>
            <a:ext cx="0" cy="72670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2" y="1105066"/>
            <a:ext cx="422257" cy="58440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7" y="1699284"/>
            <a:ext cx="422257" cy="58440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2" y="2283688"/>
            <a:ext cx="422257" cy="58440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7" y="2877906"/>
            <a:ext cx="422257" cy="584404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6212741" y="2488142"/>
            <a:ext cx="9752400" cy="5486400"/>
          </a:xfrm>
          <a:prstGeom prst="rect">
            <a:avLst/>
          </a:prstGeom>
          <a:blipFill dpi="0" rotWithShape="1">
            <a:blip r:embed="rId3">
              <a:alphaModFix amt="31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8" y="3462310"/>
            <a:ext cx="422257" cy="58440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7" y="4079226"/>
            <a:ext cx="422257" cy="58440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6" y="4663630"/>
            <a:ext cx="422257" cy="58440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6" y="5241756"/>
            <a:ext cx="422257" cy="584404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-14514" y="870856"/>
            <a:ext cx="12293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725714" y="0"/>
            <a:ext cx="0" cy="7161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90" y="113261"/>
            <a:ext cx="496135" cy="7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36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693-181A-4111-BF0B-769FCCECF67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7A19-24E2-45F6-BF0A-7415B4D4D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59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693-181A-4111-BF0B-769FCCECF67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7A19-24E2-45F6-BF0A-7415B4D4D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14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E7693-181A-4111-BF0B-769FCCECF67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7A19-24E2-45F6-BF0A-7415B4D4D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01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3" y="0"/>
            <a:ext cx="11950357" cy="6722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5434" y="1992407"/>
            <a:ext cx="28680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밥  솥</a:t>
            </a:r>
            <a:endParaRPr lang="ko-KR" altLang="en-US" sz="8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30060" y="4318000"/>
            <a:ext cx="2983509" cy="111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스페인어중남미학과</a:t>
            </a:r>
            <a:endParaRPr lang="en-US" altLang="ko-KR" sz="24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다니 </a:t>
            </a:r>
            <a:r>
              <a:rPr lang="ko-KR" altLang="en-US" sz="24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테이코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3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521" y="1590028"/>
            <a:ext cx="7685548" cy="4323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63642" y="3078854"/>
            <a:ext cx="626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7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감 사 합 </a:t>
            </a:r>
            <a:r>
              <a:rPr lang="ko-KR" altLang="en-US" sz="72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니</a:t>
            </a:r>
            <a:r>
              <a:rPr lang="ko-KR" altLang="en-US" sz="7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다</a:t>
            </a:r>
            <a:r>
              <a:rPr lang="en-US" altLang="ko-KR" sz="7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7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 차</a:t>
            </a:r>
            <a:endParaRPr lang="ko-KR" alt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96" y="2263373"/>
            <a:ext cx="411662" cy="5697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95" y="2990168"/>
            <a:ext cx="411662" cy="5697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65" y="3698574"/>
            <a:ext cx="411662" cy="569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65" y="4413454"/>
            <a:ext cx="411662" cy="569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5487" y="2286633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요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5487" y="2991819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전체 단면도 설명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0157" y="3752501"/>
            <a:ext cx="4015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쌀통부터 계량기의 설명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5487" y="4436714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새척통의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설명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70" y="2247823"/>
            <a:ext cx="411662" cy="5697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63792" y="2240416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재질 설명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71" y="2970885"/>
            <a:ext cx="411662" cy="5697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70" y="3697680"/>
            <a:ext cx="411662" cy="5697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33132" y="2958970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전기 밥솥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3132" y="3692045"/>
            <a:ext cx="124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Ｑ＆</a:t>
            </a:r>
            <a:r>
              <a:rPr lang="en-US" altLang="ja-JP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-114300" y="1690688"/>
            <a:ext cx="12522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0" y="1563688"/>
            <a:ext cx="1252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22021" r="1243" b="9459"/>
          <a:stretch/>
        </p:blipFill>
        <p:spPr>
          <a:xfrm>
            <a:off x="1553489" y="1384896"/>
            <a:ext cx="6552544" cy="46362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00258" y="1692876"/>
            <a:ext cx="620309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밥솥을 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만들게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된 동기는 </a:t>
            </a:r>
            <a:r>
              <a:rPr lang="ko-KR" altLang="en-US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여성의 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사회진출이 늘어남에 따라 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집안일에 대한 부담을 줄이기 위해 만들었다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21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이 </a:t>
            </a:r>
            <a:r>
              <a:rPr lang="ko-KR" altLang="en-US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제품은 쌀을 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지정된 용기에 넣어두어 밥을 지을 때 자동으로 쌀을 씻고 밥을 지을 수 있다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</a:p>
          <a:p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또한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1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스마트폰을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이용하여 쌀의 양을 몇 홉을 할지</a:t>
            </a:r>
            <a:r>
              <a:rPr lang="en-US" altLang="ko-KR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1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어느정도</a:t>
            </a:r>
            <a:r>
              <a:rPr lang="ko-KR" altLang="en-US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씻을지</a:t>
            </a:r>
            <a:r>
              <a:rPr lang="en-US" altLang="ko-KR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짓는 상태를 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정할 수 있다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21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그리고 </a:t>
            </a:r>
            <a:r>
              <a:rPr lang="ko-KR" altLang="en-US" sz="21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스마트폰에</a:t>
            </a:r>
            <a:r>
              <a:rPr lang="ko-KR" altLang="en-US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취사 완료 까지 얼마나 걸릴지 확인 할 </a:t>
            </a:r>
            <a:r>
              <a:rPr lang="ko-KR" altLang="en-US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수 있는 기능도 탑재되어 있다</a:t>
            </a:r>
            <a:r>
              <a:rPr lang="en-US" altLang="ko-KR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endParaRPr lang="en-US" altLang="ko-KR" sz="21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ko-KR" altLang="en-US" sz="21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ko-KR" altLang="en-US" sz="2100" dirty="0"/>
          </a:p>
        </p:txBody>
      </p:sp>
      <p:sp>
        <p:nvSpPr>
          <p:cNvPr id="4" name="TextBox 3"/>
          <p:cNvSpPr txBox="1"/>
          <p:nvPr/>
        </p:nvSpPr>
        <p:spPr>
          <a:xfrm>
            <a:off x="874997" y="5995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제작동기</a:t>
            </a:r>
            <a:endParaRPr lang="ko-KR" altLang="en-US" sz="4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2" y="1076917"/>
            <a:ext cx="445057" cy="6159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9" t="25314" r="6715" b="32174"/>
          <a:stretch/>
        </p:blipFill>
        <p:spPr>
          <a:xfrm>
            <a:off x="203852" y="1079486"/>
            <a:ext cx="462530" cy="5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49327" y="1886399"/>
            <a:ext cx="55096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쌀통</a:t>
            </a:r>
            <a:endParaRPr lang="en-US" altLang="ko-KR" sz="21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위에서 쌀을 넣어 있으면 원통의 계량기가 계량해서 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홉을 떨어지게 한다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ko-KR" altLang="en-US" sz="21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49328" y="3205238"/>
            <a:ext cx="5287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1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새척통</a:t>
            </a:r>
            <a:endParaRPr lang="en-US" altLang="ko-KR" sz="21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계량기에서 떨어진 쌀은 급수 출구에서 나오는 물로 씻는다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그 때 수력을 이용해서 쌀을 씻는다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ko-KR" altLang="en-US" sz="21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49327" y="4882786"/>
            <a:ext cx="52879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밥솥</a:t>
            </a:r>
            <a:endParaRPr lang="en-US" altLang="ko-KR" sz="21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위에 뚫는 구멍에서 씻은 쌀과 새로운 물을 떨어진다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endParaRPr lang="ko-KR" altLang="en-US" sz="21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1703" y="80366"/>
            <a:ext cx="4509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전체 단면도 설명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9626" y="1199975"/>
            <a:ext cx="2833200" cy="5342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7" y="1677391"/>
            <a:ext cx="445057" cy="6159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9" t="25314" r="6715" b="32174"/>
          <a:stretch/>
        </p:blipFill>
        <p:spPr>
          <a:xfrm>
            <a:off x="206563" y="1694636"/>
            <a:ext cx="462530" cy="5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92723" y="3062630"/>
            <a:ext cx="6074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쌀통과 계량기 사이에 모터를 설치해서 계량기가 자동으로 움직이게 한다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ko-KR" altLang="en-US" sz="21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2723" y="4077203"/>
            <a:ext cx="61721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모터가 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설치 </a:t>
            </a:r>
            <a:r>
              <a:rPr lang="ko-KR" altLang="en-US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된 공간에 </a:t>
            </a:r>
            <a:r>
              <a:rPr lang="en-US" altLang="ko-KR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PCB</a:t>
            </a:r>
            <a:r>
              <a:rPr lang="ko-KR" altLang="en-US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도 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설치한다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ko-KR" altLang="en-US" sz="21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06068" y="1133066"/>
            <a:ext cx="2667600" cy="5382000"/>
          </a:xfrm>
          <a:prstGeom prst="rect">
            <a:avLst/>
          </a:prstGeom>
          <a:blipFill>
            <a:blip r:embed="rId2">
              <a:alphaModFix amt="32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64" y="1183243"/>
            <a:ext cx="2694104" cy="2597454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3867525" y="2548229"/>
            <a:ext cx="375279" cy="123246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2" y="2269612"/>
            <a:ext cx="445057" cy="615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9759" y="51338"/>
            <a:ext cx="6202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쌀통부터 계량기의 설명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9" t="25314" r="6715" b="32174"/>
          <a:stretch/>
        </p:blipFill>
        <p:spPr>
          <a:xfrm>
            <a:off x="206563" y="2264479"/>
            <a:ext cx="462530" cy="5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448967" y="2865959"/>
            <a:ext cx="6342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소쿠리와 </a:t>
            </a:r>
            <a:r>
              <a:rPr lang="ko-KR" altLang="en-US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더러워진 물을 모이는 받침대에 배관을 뚫어서 물을 들어오는 구멍이랑 나가는 구멍이 있다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ko-KR" altLang="en-US" sz="21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166" y="1240132"/>
            <a:ext cx="2667600" cy="5382000"/>
          </a:xfrm>
          <a:prstGeom prst="rect">
            <a:avLst/>
          </a:prstGeom>
          <a:blipFill>
            <a:blip r:embed="rId3">
              <a:alphaModFix amt="32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4" y="3530307"/>
            <a:ext cx="2329918" cy="166795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641160" y="4727836"/>
            <a:ext cx="375279" cy="3658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603512" y="3964504"/>
            <a:ext cx="375279" cy="3658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2" y="2865959"/>
            <a:ext cx="445057" cy="6159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764" y="3989986"/>
            <a:ext cx="1524000" cy="1524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48967" y="4172204"/>
            <a:ext cx="4875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수압을 통해서 쌀을 씻기 때문에 배관에다가 펌프를 설치한다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1700" y="65853"/>
            <a:ext cx="3757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새척통의</a:t>
            </a:r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설명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9" t="25314" r="6715" b="32174"/>
          <a:stretch/>
        </p:blipFill>
        <p:spPr>
          <a:xfrm>
            <a:off x="206563" y="2874080"/>
            <a:ext cx="462530" cy="5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0" t="559" r="7244"/>
          <a:stretch/>
        </p:blipFill>
        <p:spPr>
          <a:xfrm>
            <a:off x="-109037" y="581970"/>
            <a:ext cx="7485980" cy="5436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28595" y="1850816"/>
            <a:ext cx="65646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가마를 외부 솥과 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내</a:t>
            </a:r>
            <a:r>
              <a:rPr lang="ko-KR" altLang="en-US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솥과 </a:t>
            </a:r>
            <a:r>
              <a:rPr lang="ko-KR" altLang="en-US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이중 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구조로 설계했다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21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2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번 가마서 물을 증발 시켜 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번 가마에 </a:t>
            </a:r>
            <a:r>
              <a:rPr lang="ko-KR" altLang="en-US" sz="21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증기열을</a:t>
            </a:r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가하여 전 방향에서 열을 전달해 밥을 맛 있게 지울 수 있도록 설계했다</a:t>
            </a:r>
            <a:r>
              <a:rPr lang="en-US" altLang="ko-KR" sz="21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en-US" altLang="ko-KR" sz="21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21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위의 방법을 이용하면 보온성이 좋아 취사 완료 후 시간이 많이 지나도 따뜻한 밥을 먹을 수 있다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21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안전성을 고려해 온도 자동 제어 기술을 탑재 했다</a:t>
            </a:r>
            <a:r>
              <a:rPr lang="en-US" altLang="ko-KR" sz="21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endParaRPr lang="ko-KR" altLang="en-US" sz="21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268187" y="2125680"/>
            <a:ext cx="1864426" cy="57001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268187" y="2725700"/>
            <a:ext cx="1864426" cy="7181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88197" y="21409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</a:rPr>
              <a:t>1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8197" y="27257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0542" y="37590"/>
            <a:ext cx="2581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전기 밥솥</a:t>
            </a:r>
            <a:endParaRPr lang="ko-KR" altLang="en-US" sz="4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9" t="25314" r="6715" b="32174"/>
          <a:stretch/>
        </p:blipFill>
        <p:spPr>
          <a:xfrm>
            <a:off x="196813" y="3483781"/>
            <a:ext cx="462530" cy="5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60" y="2187041"/>
            <a:ext cx="3614907" cy="203338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030269" y="1767249"/>
            <a:ext cx="2271037" cy="2675424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222432" y="1767249"/>
            <a:ext cx="2271037" cy="2675424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56813" y="1767249"/>
            <a:ext cx="2271037" cy="2675424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8" t="9496" r="15189"/>
          <a:stretch/>
        </p:blipFill>
        <p:spPr>
          <a:xfrm>
            <a:off x="4815288" y="2187041"/>
            <a:ext cx="3085324" cy="21766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096" y="2000074"/>
            <a:ext cx="3986469" cy="22423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04758" y="1182475"/>
            <a:ext cx="114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쌀통</a:t>
            </a:r>
            <a:endParaRPr lang="ko-KR" altLang="en-US" sz="3200" b="1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5912" y="1143472"/>
            <a:ext cx="1473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u="sng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새척통</a:t>
            </a:r>
            <a:endParaRPr lang="ko-KR" altLang="en-US" sz="3200" b="1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1122" y="1146486"/>
            <a:ext cx="1063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토대</a:t>
            </a:r>
            <a:endParaRPr lang="ko-KR" altLang="en-US" sz="3200" b="1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7189" y="51338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재질 설명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9" t="25314" r="6715" b="32174"/>
          <a:stretch/>
        </p:blipFill>
        <p:spPr>
          <a:xfrm>
            <a:off x="206563" y="4059152"/>
            <a:ext cx="462530" cy="5814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81976" y="5004026"/>
            <a:ext cx="62103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제품에 재질로는 습기와 공기가 통하지 않고 </a:t>
            </a:r>
            <a:endParaRPr lang="en-US" altLang="ko-KR" sz="21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내열성이 강한 </a:t>
            </a:r>
            <a:r>
              <a:rPr lang="ko-KR" altLang="en-US" sz="2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에폭시</a:t>
            </a:r>
            <a:r>
              <a:rPr lang="ko-KR" altLang="en-US" sz="2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수지 플라스틱을 </a:t>
            </a:r>
            <a:r>
              <a:rPr lang="ko-KR" altLang="en-US" sz="2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</a:t>
            </a:r>
            <a:r>
              <a:rPr lang="ko-KR" altLang="en-US" sz="2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용 했다</a:t>
            </a:r>
            <a:r>
              <a:rPr lang="en-US" altLang="ko-KR" sz="2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2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4" y="4641751"/>
            <a:ext cx="445057" cy="615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7998" y="2445711"/>
            <a:ext cx="4771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Ｑ＆</a:t>
            </a:r>
            <a:r>
              <a:rPr lang="en-US" altLang="ja-JP" sz="9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9" t="25314" r="6715" b="32174"/>
          <a:stretch/>
        </p:blipFill>
        <p:spPr>
          <a:xfrm>
            <a:off x="206563" y="4649873"/>
            <a:ext cx="462530" cy="5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275</Words>
  <Application>Microsoft Office PowerPoint</Application>
  <PresentationFormat>와이드스크린</PresentationFormat>
  <Paragraphs>54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HY견고딕</vt:lpstr>
      <vt:lpstr>HY울릉도M</vt:lpstr>
      <vt:lpstr>맑은 고딕</vt:lpstr>
      <vt:lpstr>Arial</vt:lpstr>
      <vt:lpstr>Calibri</vt:lpstr>
      <vt:lpstr>Calibri Light</vt:lpstr>
      <vt:lpstr>Office Theme</vt:lpstr>
      <vt:lpstr>PowerPoint 프레젠테이션</vt:lpstr>
      <vt:lpstr>목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517-12</dc:creator>
  <cp:lastModifiedBy>517-12</cp:lastModifiedBy>
  <cp:revision>58</cp:revision>
  <dcterms:created xsi:type="dcterms:W3CDTF">2017-10-27T10:06:24Z</dcterms:created>
  <dcterms:modified xsi:type="dcterms:W3CDTF">2017-11-06T10:04:25Z</dcterms:modified>
</cp:coreProperties>
</file>