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67" r:id="rId4"/>
    <p:sldId id="257" r:id="rId5"/>
    <p:sldId id="256" r:id="rId6"/>
    <p:sldId id="259" r:id="rId7"/>
    <p:sldId id="271" r:id="rId8"/>
    <p:sldId id="272" r:id="rId9"/>
    <p:sldId id="275" r:id="rId10"/>
    <p:sldId id="266" r:id="rId11"/>
    <p:sldId id="262" r:id="rId12"/>
    <p:sldId id="263" r:id="rId13"/>
    <p:sldId id="264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2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9C13-84E1-D84F-83BB-1F7FA00EF04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CDB35-E32A-744D-8AFF-08545F6A07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79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979B8-566A-074C-8C8F-A40CF03C87BD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0ED2A-91FC-304C-9DEE-C790C19DE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01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5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98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4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12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29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5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35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3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19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3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5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178C-422F-C449-A030-4D8D7C35AEDB}" type="datetimeFigureOut">
              <a:rPr kumimoji="1" lang="zh-CN" altLang="en-US" smtClean="0"/>
              <a:t>16/1/27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C9BF-9F0A-454C-A185-7E11AF85ED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63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739" y="2126053"/>
            <a:ext cx="6876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en-US" altLang="zh-CN" sz="48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4800" dirty="0" smtClean="0">
                <a:latin typeface="微软雅黑"/>
                <a:ea typeface="微软雅黑"/>
                <a:cs typeface="微软雅黑"/>
              </a:rPr>
              <a:t>的使用</a:t>
            </a:r>
            <a:endParaRPr kumimoji="1" lang="en-US" altLang="zh-CN" sz="48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</a:p>
          <a:p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		---</a:t>
            </a: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高性能、功能丰富的日志收集应用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7852" y="5883112"/>
            <a:ext cx="23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@</a:t>
            </a:r>
            <a:r>
              <a:rPr kumimoji="1" lang="zh-CN" altLang="en-US" dirty="0" smtClean="0"/>
              <a:t>丁天密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2016.01.27</a:t>
            </a:r>
            <a:endParaRPr kumimoji="1" lang="zh-CN" altLang="en-US" dirty="0"/>
          </a:p>
        </p:txBody>
      </p:sp>
      <p:pic>
        <p:nvPicPr>
          <p:cNvPr id="2" name="图片 1" descr="m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2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imfile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Text File Input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imklog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Kernel Log Input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imkmsg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/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dev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kmsg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 Log Input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impstats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Generate Periodic Statistics of Internal Counters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imptcp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Plain TCP Syslog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imrelp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RELP Input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imtcp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TCP Syslog Input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imudp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UDP Syslog Input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imuxsock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Unix Socket Input</a:t>
            </a:r>
          </a:p>
          <a:p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http://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www.rsyslog.com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/doc/v8-stable/configuration/modules/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idx_input.html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常用模块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5869" y="955973"/>
            <a:ext cx="258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---Input 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oudle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m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omelasticsearch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Elasticsearch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 Output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omfile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File Output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omhdfs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Hadoop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Filesystem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 Output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omhiredis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Redis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 Output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omkafka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write to Apache Kafka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ommail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Mail Output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ommongodb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MongoDB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 Output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ommysql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MySQL Database Output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omoracle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Oracle Database Output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ompipe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Pipe Output Module</a:t>
            </a:r>
          </a:p>
          <a:p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omuxsock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: Unix sockets Output Module</a:t>
            </a:r>
          </a:p>
          <a:p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http://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www.rsyslog.com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/doc/v8-stable/configuration/modules/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idx_output.html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常用模块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5869" y="955973"/>
            <a:ext cx="285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---Output </a:t>
            </a:r>
            <a:r>
              <a:rPr kumimoji="1" lang="en-US" altLang="zh-CN" sz="2400" dirty="0" err="1">
                <a:latin typeface="微软雅黑"/>
                <a:ea typeface="微软雅黑"/>
                <a:cs typeface="微软雅黑"/>
              </a:rPr>
              <a:t>m</a:t>
            </a:r>
            <a:r>
              <a:rPr kumimoji="1" lang="en-US" altLang="zh-CN" sz="2400" dirty="0" err="1" smtClean="0">
                <a:latin typeface="微软雅黑"/>
                <a:ea typeface="微软雅黑"/>
                <a:cs typeface="微软雅黑"/>
              </a:rPr>
              <a:t>oudle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m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收集</a:t>
            </a:r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ngx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日志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9" y="1892346"/>
            <a:ext cx="8096283" cy="3834632"/>
          </a:xfrm>
          <a:prstGeom prst="rect">
            <a:avLst/>
          </a:prstGeom>
        </p:spPr>
      </p:pic>
      <p:pic>
        <p:nvPicPr>
          <p:cNvPr id="5" name="图片 4" descr="mi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收集</a:t>
            </a:r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ngx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日志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9" y="2025479"/>
            <a:ext cx="8587341" cy="3189584"/>
          </a:xfrm>
          <a:prstGeom prst="rect">
            <a:avLst/>
          </a:prstGeom>
        </p:spPr>
      </p:pic>
      <p:pic>
        <p:nvPicPr>
          <p:cNvPr id="5" name="图片 4" descr="mi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73379" y="2477919"/>
            <a:ext cx="7343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600" dirty="0" smtClean="0">
                <a:latin typeface="微软雅黑"/>
                <a:ea typeface="微软雅黑"/>
                <a:cs typeface="微软雅黑"/>
              </a:rPr>
              <a:t>Thanks</a:t>
            </a:r>
            <a:endParaRPr kumimoji="1" lang="zh-CN" altLang="en-US" sz="96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m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主要内容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Rsyslog</a:t>
            </a:r>
            <a:r>
              <a:rPr kumimoji="1" lang="zh-CN" altLang="en-US" dirty="0" smtClean="0"/>
              <a:t>的特性与使用场景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Rsyslog</a:t>
            </a:r>
            <a:r>
              <a:rPr kumimoji="1" lang="zh-CN" altLang="en-US" dirty="0" smtClean="0"/>
              <a:t>的系统架构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Rsyslog</a:t>
            </a:r>
            <a:r>
              <a:rPr kumimoji="1" lang="zh-CN" altLang="en-US" dirty="0" smtClean="0"/>
              <a:t>常用配置与模块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Rsyslog</a:t>
            </a:r>
            <a:r>
              <a:rPr kumimoji="1" lang="zh-CN" altLang="en-US" dirty="0" smtClean="0"/>
              <a:t>在收集</a:t>
            </a:r>
            <a:r>
              <a:rPr kumimoji="1" lang="en-US" altLang="zh-CN" dirty="0" smtClean="0"/>
              <a:t>NGX</a:t>
            </a:r>
            <a:r>
              <a:rPr kumimoji="1" lang="zh-CN" altLang="en-US" dirty="0" smtClean="0"/>
              <a:t>日志案例</a:t>
            </a:r>
            <a:endParaRPr kumimoji="1" lang="zh-CN" altLang="en-US" dirty="0"/>
          </a:p>
        </p:txBody>
      </p:sp>
      <p:pic>
        <p:nvPicPr>
          <p:cNvPr id="5" name="图片 4" descr="m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Multi-threading</a:t>
            </a:r>
            <a:r>
              <a:rPr kumimoji="1" lang="en-US" altLang="zh-CN" dirty="0"/>
              <a:t>, high availability</a:t>
            </a:r>
            <a:endParaRPr kumimoji="1" lang="en-US" altLang="zh-CN" dirty="0" smtClean="0"/>
          </a:p>
          <a:p>
            <a:r>
              <a:rPr kumimoji="1" lang="en-US" altLang="zh-CN" dirty="0" smtClean="0"/>
              <a:t>TCP, SSL, TLS, RELP</a:t>
            </a:r>
          </a:p>
          <a:p>
            <a:r>
              <a:rPr kumimoji="1" lang="en-US" altLang="zh-CN" dirty="0" smtClean="0"/>
              <a:t>MySQL, </a:t>
            </a:r>
            <a:r>
              <a:rPr kumimoji="1" lang="en-US" altLang="zh-CN" dirty="0" err="1" smtClean="0"/>
              <a:t>Redis,Elasticsearch</a:t>
            </a:r>
            <a:r>
              <a:rPr kumimoji="1" lang="en-US" altLang="zh-CN" dirty="0" smtClean="0"/>
              <a:t>, Oracle and more</a:t>
            </a:r>
          </a:p>
          <a:p>
            <a:r>
              <a:rPr kumimoji="1" lang="en-US" altLang="zh-CN" dirty="0" smtClean="0"/>
              <a:t>Filter any part of syslog message</a:t>
            </a:r>
          </a:p>
          <a:p>
            <a:r>
              <a:rPr kumimoji="1" lang="en-US" altLang="zh-CN" dirty="0" smtClean="0"/>
              <a:t>Fully configurable output format</a:t>
            </a:r>
          </a:p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ncryption </a:t>
            </a:r>
            <a:r>
              <a:rPr kumimoji="1" lang="en-US" altLang="zh-CN" dirty="0"/>
              <a:t>and compression transmission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Suitable for enterprise-class relay chains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website: http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www.rsyslog.com</a:t>
            </a:r>
            <a:r>
              <a:rPr kumimoji="1" lang="en-US" altLang="zh-CN" dirty="0"/>
              <a:t>/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特性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m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9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02" y="1502301"/>
            <a:ext cx="6173409" cy="4645886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使用场景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mi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2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73" y="1860363"/>
            <a:ext cx="6604000" cy="387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3973" y="6165029"/>
            <a:ext cx="665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输入模块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预处理模块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主队列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过滤模块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执行队列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输出模块</a:t>
            </a:r>
            <a:endParaRPr kumimoji="1"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系统架构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mi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1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6375" y="1836570"/>
            <a:ext cx="8210425" cy="533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msg,contains,"error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"       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		 #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选择包含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error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的日志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hostname,isequal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, "host1"  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	  #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选择主机名为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host1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的日志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msg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,!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regex,"fatal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 .* error"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		  #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选择不匹配指定正则表达式的日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志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.* @192.168.0.1   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			 #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使用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UDP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发送日志到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192.168.0.1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.* @@example.com:18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		 #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使用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TCP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发送到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"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example.com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"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的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18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端口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.* @(z9) 192.168.0.1  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			  #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使用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UDP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发送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消息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192.168.0.1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，启用压缩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:msg,contains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,“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error”elain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  	 #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发送包含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'error'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消息到特定用户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cron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.*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~  						 #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丢弃日志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在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v8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以上版本，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用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stop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代替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mail.none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  /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var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/log/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messages	 #mail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日志不写入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messages</a:t>
            </a:r>
          </a:p>
          <a:p>
            <a:pPr>
              <a:lnSpc>
                <a:spcPct val="150000"/>
              </a:lnSpc>
            </a:pP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$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template 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Dailymsg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,“/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var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/log/syslog/%$YEAR%/%$MONTH%/%$DAY%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msg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" 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*.* ? 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Dailymsg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			  		 #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动态文件输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出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常用配置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m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标准配置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28275"/>
              </p:ext>
            </p:extLst>
          </p:nvPr>
        </p:nvGraphicFramePr>
        <p:xfrm>
          <a:off x="780579" y="1903614"/>
          <a:ext cx="7497940" cy="4088904"/>
        </p:xfrm>
        <a:graphic>
          <a:graphicData uri="http://schemas.openxmlformats.org/drawingml/2006/table">
            <a:tbl>
              <a:tblPr/>
              <a:tblGrid>
                <a:gridCol w="2293825"/>
                <a:gridCol w="5204115"/>
              </a:tblGrid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日志设备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/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类型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说明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auth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pam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产生的日志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authpriv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ssh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,ftp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等登录信息的验证信息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cron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时间任务相关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kern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内核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lpr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打印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mail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邮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件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mark(syslog)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rsyslog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服务内部的信息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时间标识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news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新闻组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user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用户程序产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生的相关信息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uucp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unix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to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unix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copy,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unix主机之间相关的通讯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local 1~7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自定义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的日志设备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图片 5" descr="m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8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 err="1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标准配置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8386" y="1903925"/>
            <a:ext cx="854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从上到下，级别从低到高，记录的信息越来越少 详细的可以查看手册</a:t>
            </a:r>
            <a:r>
              <a:rPr kumimoji="1" lang="en-US" altLang="zh-CN" dirty="0"/>
              <a:t>: man 3 syslog</a:t>
            </a:r>
          </a:p>
          <a:p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72857"/>
              </p:ext>
            </p:extLst>
          </p:nvPr>
        </p:nvGraphicFramePr>
        <p:xfrm>
          <a:off x="545630" y="2455917"/>
          <a:ext cx="8259703" cy="3677710"/>
        </p:xfrm>
        <a:graphic>
          <a:graphicData uri="http://schemas.openxmlformats.org/drawingml/2006/table">
            <a:tbl>
              <a:tblPr/>
              <a:tblGrid>
                <a:gridCol w="1122310"/>
                <a:gridCol w="819666"/>
                <a:gridCol w="6317727"/>
              </a:tblGrid>
              <a:tr h="36777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级别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级别值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说明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</a:tr>
              <a:tr h="367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debug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有调式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信息的，日志信息最多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info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6</a:t>
                      </a:r>
                    </a:p>
                  </a:txBody>
                  <a:tcPr marL="12564" marR="12564" marT="12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一般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信息的日志，最常用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notice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</a:p>
                  </a:txBody>
                  <a:tcPr marL="12564" marR="12564" marT="12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最具有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重要性的普通条件的信息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warning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警告级别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err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</a:p>
                  </a:txBody>
                  <a:tcPr marL="12564" marR="12564" marT="12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错误级别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，阻止某个功能或者模块不能正常工作的信息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crit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</a:p>
                  </a:txBody>
                  <a:tcPr marL="12564" marR="12564" marT="12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严重级别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，阻止整个系统或者整个软件不能正常工作的信息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alert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</a:p>
                  </a:txBody>
                  <a:tcPr marL="12564" marR="12564" marT="12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需要立刻修改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的信息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emerg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</a:p>
                  </a:txBody>
                  <a:tcPr marL="12564" marR="12564" marT="12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内核崩溃等严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重信息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7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none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564" marR="12564" marT="125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什么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都不记录</a:t>
                      </a:r>
                    </a:p>
                  </a:txBody>
                  <a:tcPr marL="12564" marR="12564" marT="125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图片 5" descr="m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8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 err="1" smtClean="0">
                <a:latin typeface="微软雅黑"/>
                <a:ea typeface="微软雅黑"/>
                <a:cs typeface="微软雅黑"/>
              </a:rPr>
              <a:t>Rsyslog</a:t>
            </a:r>
            <a:r>
              <a:rPr kumimoji="1" lang="zh-CN" altLang="en-US" sz="4000" dirty="0" smtClean="0">
                <a:latin typeface="微软雅黑"/>
                <a:ea typeface="微软雅黑"/>
                <a:cs typeface="微软雅黑"/>
              </a:rPr>
              <a:t>内置属性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98665"/>
              </p:ext>
            </p:extLst>
          </p:nvPr>
        </p:nvGraphicFramePr>
        <p:xfrm>
          <a:off x="943097" y="1467661"/>
          <a:ext cx="7288384" cy="5119078"/>
        </p:xfrm>
        <a:graphic>
          <a:graphicData uri="http://schemas.openxmlformats.org/drawingml/2006/table">
            <a:tbl>
              <a:tblPr/>
              <a:tblGrid>
                <a:gridCol w="2170755"/>
                <a:gridCol w="5117629"/>
              </a:tblGrid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属性名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说明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msg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日志正文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hostname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日志中的主机名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1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fromhost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从该主机接收到的消息，可能不是最开始的发送主机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fromhost-ip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fromhost 的 IP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syslogtag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日志标签，如 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named[12345]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programname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日志标签的静态部分，如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named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日志的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PRI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部分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pri-text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PRI 的文本表示，如 syslog.info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syslogfacility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日志类别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syslogfacility-text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日志类别的文本表示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syslogseverity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日志级别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syslogseverity-text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日志级别的文本表示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timegenerated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日志接收时间，或理解为 timereceived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timereported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日志内的报告时间，或生成时间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$now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当前时间，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YYYY-MM-DD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$year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当前年，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YYYY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$month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当前月，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MM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$day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当前日志，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DD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$hour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当前小时，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24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小时格式，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HH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$hhour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当前半小时，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0-29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对应 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30-59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对应 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$qhour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1/4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小时，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0-3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6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$minute</a:t>
                      </a: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当前分钟，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MM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8226" marR="8226" marT="82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图片 5" descr="mi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823" y="6173565"/>
            <a:ext cx="543278" cy="5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3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610</Words>
  <Application>Microsoft Macintosh PowerPoint</Application>
  <PresentationFormat>全屏显示(4:3)</PresentationFormat>
  <Paragraphs>169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主要内容</vt:lpstr>
      <vt:lpstr>Rsyslog特性</vt:lpstr>
      <vt:lpstr>Rsyslog使用场景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Rsyslog收集ngx日志</vt:lpstr>
      <vt:lpstr>Rsyslog收集ngx日志</vt:lpstr>
      <vt:lpstr>PowerPoint 演示文稿</vt:lpstr>
    </vt:vector>
  </TitlesOfParts>
  <Company>小米科技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天密</dc:creator>
  <cp:lastModifiedBy>丁 天密</cp:lastModifiedBy>
  <cp:revision>51</cp:revision>
  <dcterms:created xsi:type="dcterms:W3CDTF">2016-01-25T13:03:40Z</dcterms:created>
  <dcterms:modified xsi:type="dcterms:W3CDTF">2016-01-27T03:47:45Z</dcterms:modified>
</cp:coreProperties>
</file>