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01:56:12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251" y="683559"/>
            <a:ext cx="6270171" cy="4716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6501" y="1246909"/>
            <a:ext cx="5163671" cy="5623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3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0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6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0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7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7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8088" y="88119"/>
            <a:ext cx="1659751" cy="18774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834" y="88119"/>
            <a:ext cx="4856309" cy="18774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4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7" y="1413979"/>
            <a:ext cx="6270171" cy="437029"/>
          </a:xfrm>
        </p:spPr>
        <p:txBody>
          <a:bodyPr anchor="t"/>
          <a:lstStyle>
            <a:lvl1pPr algn="l">
              <a:defRPr sz="128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707" y="932636"/>
            <a:ext cx="6270171" cy="481343"/>
          </a:xfrm>
        </p:spPr>
        <p:txBody>
          <a:bodyPr anchor="b"/>
          <a:lstStyle>
            <a:lvl1pPr marL="0" indent="0">
              <a:buNone/>
              <a:defRPr sz="642">
                <a:solidFill>
                  <a:schemeClr val="tx1">
                    <a:tint val="75000"/>
                  </a:schemeClr>
                </a:solidFill>
              </a:defRPr>
            </a:lvl1pPr>
            <a:lvl2pPr marL="146715" indent="0">
              <a:buNone/>
              <a:defRPr sz="578">
                <a:solidFill>
                  <a:schemeClr val="tx1">
                    <a:tint val="75000"/>
                  </a:schemeClr>
                </a:solidFill>
              </a:defRPr>
            </a:lvl2pPr>
            <a:lvl3pPr marL="293431" indent="0">
              <a:buNone/>
              <a:defRPr sz="513">
                <a:solidFill>
                  <a:schemeClr val="tx1">
                    <a:tint val="75000"/>
                  </a:schemeClr>
                </a:solidFill>
              </a:defRPr>
            </a:lvl3pPr>
            <a:lvl4pPr marL="440146" indent="0">
              <a:buNone/>
              <a:defRPr sz="449">
                <a:solidFill>
                  <a:schemeClr val="tx1">
                    <a:tint val="75000"/>
                  </a:schemeClr>
                </a:solidFill>
              </a:defRPr>
            </a:lvl4pPr>
            <a:lvl5pPr marL="586862" indent="0">
              <a:buNone/>
              <a:defRPr sz="449">
                <a:solidFill>
                  <a:schemeClr val="tx1">
                    <a:tint val="75000"/>
                  </a:schemeClr>
                </a:solidFill>
              </a:defRPr>
            </a:lvl5pPr>
            <a:lvl6pPr marL="733577" indent="0">
              <a:buNone/>
              <a:defRPr sz="449">
                <a:solidFill>
                  <a:schemeClr val="tx1">
                    <a:tint val="75000"/>
                  </a:schemeClr>
                </a:solidFill>
              </a:defRPr>
            </a:lvl6pPr>
            <a:lvl7pPr marL="880293" indent="0">
              <a:buNone/>
              <a:defRPr sz="449">
                <a:solidFill>
                  <a:schemeClr val="tx1">
                    <a:tint val="75000"/>
                  </a:schemeClr>
                </a:solidFill>
              </a:defRPr>
            </a:lvl7pPr>
            <a:lvl8pPr marL="1027008" indent="0">
              <a:buNone/>
              <a:defRPr sz="449">
                <a:solidFill>
                  <a:schemeClr val="tx1">
                    <a:tint val="75000"/>
                  </a:schemeClr>
                </a:solidFill>
              </a:defRPr>
            </a:lvl8pPr>
            <a:lvl9pPr marL="1173724" indent="0">
              <a:buNone/>
              <a:defRPr sz="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5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834" y="513433"/>
            <a:ext cx="3258030" cy="1452181"/>
          </a:xfrm>
        </p:spPr>
        <p:txBody>
          <a:bodyPr/>
          <a:lstStyle>
            <a:lvl1pPr>
              <a:defRPr sz="899"/>
            </a:lvl1pPr>
            <a:lvl2pPr>
              <a:defRPr sz="770"/>
            </a:lvl2pPr>
            <a:lvl3pPr>
              <a:defRPr sz="642"/>
            </a:lvl3pPr>
            <a:lvl4pPr>
              <a:defRPr sz="578"/>
            </a:lvl4pPr>
            <a:lvl5pPr>
              <a:defRPr sz="578"/>
            </a:lvl5pPr>
            <a:lvl6pPr>
              <a:defRPr sz="578"/>
            </a:lvl6pPr>
            <a:lvl7pPr>
              <a:defRPr sz="578"/>
            </a:lvl7pPr>
            <a:lvl8pPr>
              <a:defRPr sz="578"/>
            </a:lvl8pPr>
            <a:lvl9pPr>
              <a:defRPr sz="5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9809" y="513433"/>
            <a:ext cx="3258030" cy="1452181"/>
          </a:xfrm>
        </p:spPr>
        <p:txBody>
          <a:bodyPr/>
          <a:lstStyle>
            <a:lvl1pPr>
              <a:defRPr sz="899"/>
            </a:lvl1pPr>
            <a:lvl2pPr>
              <a:defRPr sz="770"/>
            </a:lvl2pPr>
            <a:lvl3pPr>
              <a:defRPr sz="642"/>
            </a:lvl3pPr>
            <a:lvl4pPr>
              <a:defRPr sz="578"/>
            </a:lvl4pPr>
            <a:lvl5pPr>
              <a:defRPr sz="578"/>
            </a:lvl5pPr>
            <a:lvl6pPr>
              <a:defRPr sz="578"/>
            </a:lvl6pPr>
            <a:lvl7pPr>
              <a:defRPr sz="578"/>
            </a:lvl7pPr>
            <a:lvl8pPr>
              <a:defRPr sz="578"/>
            </a:lvl8pPr>
            <a:lvl9pPr>
              <a:defRPr sz="5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8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834" y="492550"/>
            <a:ext cx="3259311" cy="205271"/>
          </a:xfrm>
        </p:spPr>
        <p:txBody>
          <a:bodyPr anchor="b"/>
          <a:lstStyle>
            <a:lvl1pPr marL="0" indent="0">
              <a:buNone/>
              <a:defRPr sz="770" b="1"/>
            </a:lvl1pPr>
            <a:lvl2pPr marL="146715" indent="0">
              <a:buNone/>
              <a:defRPr sz="642" b="1"/>
            </a:lvl2pPr>
            <a:lvl3pPr marL="293431" indent="0">
              <a:buNone/>
              <a:defRPr sz="578" b="1"/>
            </a:lvl3pPr>
            <a:lvl4pPr marL="440146" indent="0">
              <a:buNone/>
              <a:defRPr sz="513" b="1"/>
            </a:lvl4pPr>
            <a:lvl5pPr marL="586862" indent="0">
              <a:buNone/>
              <a:defRPr sz="513" b="1"/>
            </a:lvl5pPr>
            <a:lvl6pPr marL="733577" indent="0">
              <a:buNone/>
              <a:defRPr sz="513" b="1"/>
            </a:lvl6pPr>
            <a:lvl7pPr marL="880293" indent="0">
              <a:buNone/>
              <a:defRPr sz="513" b="1"/>
            </a:lvl7pPr>
            <a:lvl8pPr marL="1027008" indent="0">
              <a:buNone/>
              <a:defRPr sz="513" b="1"/>
            </a:lvl8pPr>
            <a:lvl9pPr marL="1173724" indent="0">
              <a:buNone/>
              <a:defRPr sz="5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834" y="697821"/>
            <a:ext cx="3259311" cy="1267793"/>
          </a:xfrm>
        </p:spPr>
        <p:txBody>
          <a:bodyPr/>
          <a:lstStyle>
            <a:lvl1pPr>
              <a:defRPr sz="770"/>
            </a:lvl1pPr>
            <a:lvl2pPr>
              <a:defRPr sz="642"/>
            </a:lvl2pPr>
            <a:lvl3pPr>
              <a:defRPr sz="578"/>
            </a:lvl3pPr>
            <a:lvl4pPr>
              <a:defRPr sz="513"/>
            </a:lvl4pPr>
            <a:lvl5pPr>
              <a:defRPr sz="513"/>
            </a:lvl5pPr>
            <a:lvl6pPr>
              <a:defRPr sz="513"/>
            </a:lvl6pPr>
            <a:lvl7pPr>
              <a:defRPr sz="513"/>
            </a:lvl7pPr>
            <a:lvl8pPr>
              <a:defRPr sz="513"/>
            </a:lvl8pPr>
            <a:lvl9pPr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7247" y="492550"/>
            <a:ext cx="3260592" cy="205271"/>
          </a:xfrm>
        </p:spPr>
        <p:txBody>
          <a:bodyPr anchor="b"/>
          <a:lstStyle>
            <a:lvl1pPr marL="0" indent="0">
              <a:buNone/>
              <a:defRPr sz="770" b="1"/>
            </a:lvl1pPr>
            <a:lvl2pPr marL="146715" indent="0">
              <a:buNone/>
              <a:defRPr sz="642" b="1"/>
            </a:lvl2pPr>
            <a:lvl3pPr marL="293431" indent="0">
              <a:buNone/>
              <a:defRPr sz="578" b="1"/>
            </a:lvl3pPr>
            <a:lvl4pPr marL="440146" indent="0">
              <a:buNone/>
              <a:defRPr sz="513" b="1"/>
            </a:lvl4pPr>
            <a:lvl5pPr marL="586862" indent="0">
              <a:buNone/>
              <a:defRPr sz="513" b="1"/>
            </a:lvl5pPr>
            <a:lvl6pPr marL="733577" indent="0">
              <a:buNone/>
              <a:defRPr sz="513" b="1"/>
            </a:lvl6pPr>
            <a:lvl7pPr marL="880293" indent="0">
              <a:buNone/>
              <a:defRPr sz="513" b="1"/>
            </a:lvl7pPr>
            <a:lvl8pPr marL="1027008" indent="0">
              <a:buNone/>
              <a:defRPr sz="513" b="1"/>
            </a:lvl8pPr>
            <a:lvl9pPr marL="1173724" indent="0">
              <a:buNone/>
              <a:defRPr sz="5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7247" y="697821"/>
            <a:ext cx="3260592" cy="1267793"/>
          </a:xfrm>
        </p:spPr>
        <p:txBody>
          <a:bodyPr/>
          <a:lstStyle>
            <a:lvl1pPr>
              <a:defRPr sz="770"/>
            </a:lvl1pPr>
            <a:lvl2pPr>
              <a:defRPr sz="642"/>
            </a:lvl2pPr>
            <a:lvl3pPr>
              <a:defRPr sz="578"/>
            </a:lvl3pPr>
            <a:lvl4pPr>
              <a:defRPr sz="513"/>
            </a:lvl4pPr>
            <a:lvl5pPr>
              <a:defRPr sz="513"/>
            </a:lvl5pPr>
            <a:lvl6pPr>
              <a:defRPr sz="513"/>
            </a:lvl6pPr>
            <a:lvl7pPr>
              <a:defRPr sz="513"/>
            </a:lvl7pPr>
            <a:lvl8pPr>
              <a:defRPr sz="513"/>
            </a:lvl8pPr>
            <a:lvl9pPr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7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34" y="87610"/>
            <a:ext cx="2426874" cy="372850"/>
          </a:xfrm>
        </p:spPr>
        <p:txBody>
          <a:bodyPr anchor="b"/>
          <a:lstStyle>
            <a:lvl1pPr algn="l">
              <a:defRPr sz="64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074" y="87610"/>
            <a:ext cx="4123765" cy="1878004"/>
          </a:xfrm>
        </p:spPr>
        <p:txBody>
          <a:bodyPr/>
          <a:lstStyle>
            <a:lvl1pPr>
              <a:defRPr sz="1027"/>
            </a:lvl1pPr>
            <a:lvl2pPr>
              <a:defRPr sz="899"/>
            </a:lvl2pPr>
            <a:lvl3pPr>
              <a:defRPr sz="770"/>
            </a:lvl3pPr>
            <a:lvl4pPr>
              <a:defRPr sz="642"/>
            </a:lvl4pPr>
            <a:lvl5pPr>
              <a:defRPr sz="642"/>
            </a:lvl5pPr>
            <a:lvl6pPr>
              <a:defRPr sz="642"/>
            </a:lvl6pPr>
            <a:lvl7pPr>
              <a:defRPr sz="642"/>
            </a:lvl7pPr>
            <a:lvl8pPr>
              <a:defRPr sz="642"/>
            </a:lvl8pPr>
            <a:lvl9pPr>
              <a:defRPr sz="6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834" y="460460"/>
            <a:ext cx="2426874" cy="1505154"/>
          </a:xfrm>
        </p:spPr>
        <p:txBody>
          <a:bodyPr/>
          <a:lstStyle>
            <a:lvl1pPr marL="0" indent="0">
              <a:buNone/>
              <a:defRPr sz="449"/>
            </a:lvl1pPr>
            <a:lvl2pPr marL="146715" indent="0">
              <a:buNone/>
              <a:defRPr sz="385"/>
            </a:lvl2pPr>
            <a:lvl3pPr marL="293431" indent="0">
              <a:buNone/>
              <a:defRPr sz="321"/>
            </a:lvl3pPr>
            <a:lvl4pPr marL="440146" indent="0">
              <a:buNone/>
              <a:defRPr sz="289"/>
            </a:lvl4pPr>
            <a:lvl5pPr marL="586862" indent="0">
              <a:buNone/>
              <a:defRPr sz="289"/>
            </a:lvl5pPr>
            <a:lvl6pPr marL="733577" indent="0">
              <a:buNone/>
              <a:defRPr sz="289"/>
            </a:lvl6pPr>
            <a:lvl7pPr marL="880293" indent="0">
              <a:buNone/>
              <a:defRPr sz="289"/>
            </a:lvl7pPr>
            <a:lvl8pPr marL="1027008" indent="0">
              <a:buNone/>
              <a:defRPr sz="289"/>
            </a:lvl8pPr>
            <a:lvl9pPr marL="1173724" indent="0">
              <a:buNone/>
              <a:defRPr sz="2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80" y="1540300"/>
            <a:ext cx="4426003" cy="181841"/>
          </a:xfrm>
        </p:spPr>
        <p:txBody>
          <a:bodyPr anchor="b"/>
          <a:lstStyle>
            <a:lvl1pPr algn="l">
              <a:defRPr sz="64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5880" y="196612"/>
            <a:ext cx="4426003" cy="1320257"/>
          </a:xfrm>
        </p:spPr>
        <p:txBody>
          <a:bodyPr/>
          <a:lstStyle>
            <a:lvl1pPr marL="0" indent="0">
              <a:buNone/>
              <a:defRPr sz="1027"/>
            </a:lvl1pPr>
            <a:lvl2pPr marL="146715" indent="0">
              <a:buNone/>
              <a:defRPr sz="899"/>
            </a:lvl2pPr>
            <a:lvl3pPr marL="293431" indent="0">
              <a:buNone/>
              <a:defRPr sz="770"/>
            </a:lvl3pPr>
            <a:lvl4pPr marL="440146" indent="0">
              <a:buNone/>
              <a:defRPr sz="642"/>
            </a:lvl4pPr>
            <a:lvl5pPr marL="586862" indent="0">
              <a:buNone/>
              <a:defRPr sz="642"/>
            </a:lvl5pPr>
            <a:lvl6pPr marL="733577" indent="0">
              <a:buNone/>
              <a:defRPr sz="642"/>
            </a:lvl6pPr>
            <a:lvl7pPr marL="880293" indent="0">
              <a:buNone/>
              <a:defRPr sz="642"/>
            </a:lvl7pPr>
            <a:lvl8pPr marL="1027008" indent="0">
              <a:buNone/>
              <a:defRPr sz="642"/>
            </a:lvl8pPr>
            <a:lvl9pPr marL="1173724" indent="0">
              <a:buNone/>
              <a:defRPr sz="64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5880" y="1722141"/>
            <a:ext cx="4426003" cy="258244"/>
          </a:xfrm>
        </p:spPr>
        <p:txBody>
          <a:bodyPr/>
          <a:lstStyle>
            <a:lvl1pPr marL="0" indent="0">
              <a:buNone/>
              <a:defRPr sz="449"/>
            </a:lvl1pPr>
            <a:lvl2pPr marL="146715" indent="0">
              <a:buNone/>
              <a:defRPr sz="385"/>
            </a:lvl2pPr>
            <a:lvl3pPr marL="293431" indent="0">
              <a:buNone/>
              <a:defRPr sz="321"/>
            </a:lvl3pPr>
            <a:lvl4pPr marL="440146" indent="0">
              <a:buNone/>
              <a:defRPr sz="289"/>
            </a:lvl4pPr>
            <a:lvl5pPr marL="586862" indent="0">
              <a:buNone/>
              <a:defRPr sz="289"/>
            </a:lvl5pPr>
            <a:lvl6pPr marL="733577" indent="0">
              <a:buNone/>
              <a:defRPr sz="289"/>
            </a:lvl6pPr>
            <a:lvl7pPr marL="880293" indent="0">
              <a:buNone/>
              <a:defRPr sz="289"/>
            </a:lvl7pPr>
            <a:lvl8pPr marL="1027008" indent="0">
              <a:buNone/>
              <a:defRPr sz="289"/>
            </a:lvl8pPr>
            <a:lvl9pPr marL="1173724" indent="0">
              <a:buNone/>
              <a:defRPr sz="2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834" y="88119"/>
            <a:ext cx="6639005" cy="3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834" y="513433"/>
            <a:ext cx="6639005" cy="1452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833" y="2039471"/>
            <a:ext cx="1721224" cy="117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0363" y="2039471"/>
            <a:ext cx="2335946" cy="117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6615" y="2039471"/>
            <a:ext cx="1721224" cy="117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93431" rtl="0" eaLnBrk="1" latinLnBrk="0" hangingPunct="1">
        <a:spcBef>
          <a:spcPct val="0"/>
        </a:spcBef>
        <a:buNone/>
        <a:defRPr sz="14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037" indent="-110037" algn="l" defTabSz="293431" rtl="0" eaLnBrk="1" latinLnBrk="0" hangingPunct="1">
        <a:spcBef>
          <a:spcPct val="20000"/>
        </a:spcBef>
        <a:buFont typeface="Arial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38413" indent="-91697" algn="l" defTabSz="293431" rtl="0" eaLnBrk="1" latinLnBrk="0" hangingPunct="1">
        <a:spcBef>
          <a:spcPct val="20000"/>
        </a:spcBef>
        <a:buFont typeface="Arial" pitchFamily="34" charset="0"/>
        <a:buChar char="–"/>
        <a:defRPr sz="899" kern="1200">
          <a:solidFill>
            <a:schemeClr val="tx1"/>
          </a:solidFill>
          <a:latin typeface="+mn-lt"/>
          <a:ea typeface="+mn-ea"/>
          <a:cs typeface="+mn-cs"/>
        </a:defRPr>
      </a:lvl2pPr>
      <a:lvl3pPr marL="366789" indent="-73358" algn="l" defTabSz="293431" rtl="0" eaLnBrk="1" latinLnBrk="0" hangingPunct="1">
        <a:spcBef>
          <a:spcPct val="20000"/>
        </a:spcBef>
        <a:buFont typeface="Arial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3pPr>
      <a:lvl4pPr marL="513504" indent="-73358" algn="l" defTabSz="293431" rtl="0" eaLnBrk="1" latinLnBrk="0" hangingPunct="1">
        <a:spcBef>
          <a:spcPct val="20000"/>
        </a:spcBef>
        <a:buFont typeface="Arial" pitchFamily="34" charset="0"/>
        <a:buChar char="–"/>
        <a:defRPr sz="642" kern="1200">
          <a:solidFill>
            <a:schemeClr val="tx1"/>
          </a:solidFill>
          <a:latin typeface="+mn-lt"/>
          <a:ea typeface="+mn-ea"/>
          <a:cs typeface="+mn-cs"/>
        </a:defRPr>
      </a:lvl4pPr>
      <a:lvl5pPr marL="660220" indent="-73358" algn="l" defTabSz="293431" rtl="0" eaLnBrk="1" latinLnBrk="0" hangingPunct="1">
        <a:spcBef>
          <a:spcPct val="20000"/>
        </a:spcBef>
        <a:buFont typeface="Arial" pitchFamily="34" charset="0"/>
        <a:buChar char="»"/>
        <a:defRPr sz="642" kern="1200">
          <a:solidFill>
            <a:schemeClr val="tx1"/>
          </a:solidFill>
          <a:latin typeface="+mn-lt"/>
          <a:ea typeface="+mn-ea"/>
          <a:cs typeface="+mn-cs"/>
        </a:defRPr>
      </a:lvl5pPr>
      <a:lvl6pPr marL="806935" indent="-73358" algn="l" defTabSz="293431" rtl="0" eaLnBrk="1" latinLnBrk="0" hangingPunct="1">
        <a:spcBef>
          <a:spcPct val="20000"/>
        </a:spcBef>
        <a:buFont typeface="Arial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6pPr>
      <a:lvl7pPr marL="953651" indent="-73358" algn="l" defTabSz="293431" rtl="0" eaLnBrk="1" latinLnBrk="0" hangingPunct="1">
        <a:spcBef>
          <a:spcPct val="20000"/>
        </a:spcBef>
        <a:buFont typeface="Arial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7pPr>
      <a:lvl8pPr marL="1100366" indent="-73358" algn="l" defTabSz="293431" rtl="0" eaLnBrk="1" latinLnBrk="0" hangingPunct="1">
        <a:spcBef>
          <a:spcPct val="20000"/>
        </a:spcBef>
        <a:buFont typeface="Arial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8pPr>
      <a:lvl9pPr marL="1247082" indent="-73358" algn="l" defTabSz="293431" rtl="0" eaLnBrk="1" latinLnBrk="0" hangingPunct="1">
        <a:spcBef>
          <a:spcPct val="20000"/>
        </a:spcBef>
        <a:buFont typeface="Arial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3431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1pPr>
      <a:lvl2pPr marL="146715" algn="l" defTabSz="293431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2pPr>
      <a:lvl3pPr marL="293431" algn="l" defTabSz="293431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3pPr>
      <a:lvl4pPr marL="440146" algn="l" defTabSz="293431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4pPr>
      <a:lvl5pPr marL="586862" algn="l" defTabSz="293431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5pPr>
      <a:lvl6pPr marL="733577" algn="l" defTabSz="293431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6pPr>
      <a:lvl7pPr marL="880293" algn="l" defTabSz="293431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7pPr>
      <a:lvl8pPr marL="1027008" algn="l" defTabSz="293431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8pPr>
      <a:lvl9pPr marL="1173724" algn="l" defTabSz="293431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E59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B95A364-944A-3683-393C-024AB57B6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5" y="0"/>
            <a:ext cx="4849091" cy="7234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3C57DCE-BF33-86B8-ED5F-973343368B9C}"/>
                  </a:ext>
                </a:extLst>
              </p14:cNvPr>
              <p14:cNvContentPartPr/>
              <p14:nvPr/>
            </p14:nvContentPartPr>
            <p14:xfrm>
              <a:off x="-1130723" y="944641"/>
              <a:ext cx="116" cy="116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3C57DCE-BF33-86B8-ED5F-973343368B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32695" y="942669"/>
                <a:ext cx="4060" cy="406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165FFF-8021-916C-D550-D61D2FB04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73" y="4313106"/>
            <a:ext cx="2591615" cy="243487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3541A4D-7F68-2662-5C18-2F40D2D7DB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14" y="2544895"/>
            <a:ext cx="2530492" cy="275359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9EE8C81-29E3-48CB-1EA7-5B01FE833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61" y="2549218"/>
            <a:ext cx="1528075" cy="15280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42A4D8C-9CBB-F17B-29E6-7127E5B68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95" y="181322"/>
            <a:ext cx="4790410" cy="18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3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45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3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31" tmFilter="0, 0; 0.125,0.2665; 0.25,0.4; 0.375,0.465; 0.5,0.5;  0.625,0.535; 0.75,0.6; 0.875,0.7335; 1,1">
                                          <p:stCondLst>
                                            <p:cond delay="53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66" tmFilter="0, 0; 0.125,0.2665; 0.25,0.4; 0.375,0.465; 0.5,0.5;  0.625,0.535; 0.75,0.6; 0.875,0.7335; 1,1">
                                          <p:stCondLst>
                                            <p:cond delay="105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1" tmFilter="0, 0; 0.125,0.2665; 0.25,0.4; 0.375,0.465; 0.5,0.5;  0.625,0.535; 0.75,0.6; 0.875,0.7335; 1,1">
                                          <p:stCondLst>
                                            <p:cond delay="132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1">
                                          <p:stCondLst>
                                            <p:cond delay="5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33" decel="50000">
                                          <p:stCondLst>
                                            <p:cond delay="54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1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33" decel="50000">
                                          <p:stCondLst>
                                            <p:cond delay="10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1">
                                          <p:stCondLst>
                                            <p:cond delay="131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33" decel="50000">
                                          <p:stCondLst>
                                            <p:cond delay="13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1">
                                          <p:stCondLst>
                                            <p:cond delay="144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33" decel="50000">
                                          <p:stCondLst>
                                            <p:cond delay="146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800"/>
                            </p:stCondLst>
                            <p:childTnLst>
                              <p:par>
                                <p:cTn id="3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8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300"/>
                            </p:stCondLst>
                            <p:childTnLst>
                              <p:par>
                                <p:cTn id="48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00"/>
                            </p:stCondLst>
                            <p:childTnLst>
                              <p:par>
                                <p:cTn id="5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 verita</dc:creator>
  <cp:lastModifiedBy>la verita</cp:lastModifiedBy>
  <cp:revision>1</cp:revision>
  <dcterms:created xsi:type="dcterms:W3CDTF">2025-01-22T11:59:53Z</dcterms:created>
  <dcterms:modified xsi:type="dcterms:W3CDTF">2025-01-22T12:01:26Z</dcterms:modified>
</cp:coreProperties>
</file>