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UnicornDataSet_16679405708120/UnicornCo_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E223684-C88D-48C4-A5D6-353550B045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Unicorn Data 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C62EEE-8124-4AE0-A35E-6B8BCA7D06C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12/15/2022 12:12:16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corn Co.1" id="2" name="slide2">
            <a:extLst>
              <a:ext uri="{FF2B5EF4-FFF2-40B4-BE49-F238E27FC236}">
                <a16:creationId xmlns:a16="http://schemas.microsoft.com/office/drawing/2014/main" id="{A3286FC2-54E8-4449-B1E2-B5862180EB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53"/>
            <a:ext cx="12192000" cy="44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corn Co.2" id="3" name="slide3">
            <a:extLst>
              <a:ext uri="{FF2B5EF4-FFF2-40B4-BE49-F238E27FC236}">
                <a16:creationId xmlns:a16="http://schemas.microsoft.com/office/drawing/2014/main" id="{036FEA1B-4B81-4B25-8C2B-9182A18C4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53"/>
            <a:ext cx="12192000" cy="44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corn Co.3" id="4" name="slide4">
            <a:extLst>
              <a:ext uri="{FF2B5EF4-FFF2-40B4-BE49-F238E27FC236}">
                <a16:creationId xmlns:a16="http://schemas.microsoft.com/office/drawing/2014/main" id="{968D2E79-5548-477E-83AA-9314E72F3D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53"/>
            <a:ext cx="12192000" cy="44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2022-12-15T00:12:18Z</dcterms:created>
  <dcterms:modified xsi:type="dcterms:W3CDTF">2022-12-15T00:12:18Z</dcterms:modified>
</cp:coreProperties>
</file>