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lightsproject_16656075814270/Flight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E0A9CCF-4C95-4CD2-A0F2-7193896828E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Flights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7FC9B03-758E-4A33-849A-84F25582448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12/14/2022 6:52:40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lights1" id="2" name="slide2">
            <a:extLst>
              <a:ext uri="{FF2B5EF4-FFF2-40B4-BE49-F238E27FC236}">
                <a16:creationId xmlns:a16="http://schemas.microsoft.com/office/drawing/2014/main" id="{DDF71597-BA8B-4DC6-B435-B0296E57B2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153"/>
            <a:ext cx="12192000" cy="448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lights2" id="3" name="slide3">
            <a:extLst>
              <a:ext uri="{FF2B5EF4-FFF2-40B4-BE49-F238E27FC236}">
                <a16:creationId xmlns:a16="http://schemas.microsoft.com/office/drawing/2014/main" id="{B16079C9-816B-427B-A784-B24EF607DD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153"/>
            <a:ext cx="12192000" cy="448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lights6" id="4" name="slide4">
            <a:extLst>
              <a:ext uri="{FF2B5EF4-FFF2-40B4-BE49-F238E27FC236}">
                <a16:creationId xmlns:a16="http://schemas.microsoft.com/office/drawing/2014/main" id="{8675050A-B98F-4050-9050-02177941E1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153"/>
            <a:ext cx="12192000" cy="448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2022-12-14T18:52:42Z</dcterms:created>
  <dcterms:modified xsi:type="dcterms:W3CDTF">2022-12-14T18:52:42Z</dcterms:modified>
</cp:coreProperties>
</file>