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256" r:id="rId2"/>
    <p:sldId id="278" r:id="rId3"/>
    <p:sldId id="279" r:id="rId4"/>
    <p:sldId id="275" r:id="rId5"/>
    <p:sldId id="276" r:id="rId6"/>
    <p:sldId id="277" r:id="rId7"/>
    <p:sldId id="280" r:id="rId8"/>
    <p:sldId id="281" r:id="rId9"/>
    <p:sldId id="274" r:id="rId10"/>
    <p:sldId id="282" r:id="rId11"/>
  </p:sldIdLst>
  <p:sldSz cx="9144000" cy="5143500" type="screen16x9"/>
  <p:notesSz cx="6934200" cy="92202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2" pos="3240" userDrawn="1">
          <p15:clr>
            <a:srgbClr val="A4A3A4"/>
          </p15:clr>
        </p15:guide>
        <p15:guide id="4" orient="horz" pos="7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0076CE"/>
    <a:srgbClr val="808080"/>
    <a:srgbClr val="EEEEEE"/>
    <a:srgbClr val="C8C9C7"/>
    <a:srgbClr val="B7295A"/>
    <a:srgbClr val="41B6E6"/>
    <a:srgbClr val="00447C"/>
    <a:srgbClr val="42AEA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12" autoAdjust="0"/>
  </p:normalViewPr>
  <p:slideViewPr>
    <p:cSldViewPr snapToGrid="0" showGuides="1">
      <p:cViewPr varScale="1">
        <p:scale>
          <a:sx n="145" d="100"/>
          <a:sy n="145" d="100"/>
        </p:scale>
        <p:origin x="660" y="120"/>
      </p:cViewPr>
      <p:guideLst>
        <p:guide pos="3240"/>
        <p:guide orient="horz" pos="756"/>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p:scale>
          <a:sx n="103" d="100"/>
          <a:sy n="103" d="100"/>
        </p:scale>
        <p:origin x="2163" y="-261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fl" descr="                              Dell - Internal Use - Confidential&#10;"/>
          <p:cNvSpPr txBox="1"/>
          <p:nvPr/>
        </p:nvSpPr>
        <p:spPr>
          <a:xfrm>
            <a:off x="780683" y="8990041"/>
            <a:ext cx="902491" cy="83100"/>
          </a:xfrm>
          <a:prstGeom prst="rect">
            <a:avLst/>
          </a:prstGeom>
          <a:noFill/>
        </p:spPr>
        <p:txBody>
          <a:bodyPr vert="horz" wrap="none" lIns="0" tIns="0" rIns="0" bIns="0" rtlCol="0" anchor="ctr" anchorCtr="0">
            <a:spAutoFit/>
          </a:bodyPr>
          <a:lstStyle/>
          <a:p>
            <a:pPr defTabSz="923087" fontAlgn="base">
              <a:lnSpc>
                <a:spcPct val="90000"/>
              </a:lnSpc>
              <a:spcBef>
                <a:spcPts val="101"/>
              </a:spcBef>
              <a:spcAft>
                <a:spcPts val="101"/>
              </a:spcAft>
              <a:defRPr/>
            </a:pPr>
            <a:r>
              <a:rPr lang="en-US" sz="600" dirty="0">
                <a:solidFill>
                  <a:schemeClr val="bg2"/>
                </a:solidFill>
                <a:latin typeface="Arial" panose="020B0604020202020204" pitchFamily="34" charset="0"/>
              </a:rPr>
              <a:t>© Copyright 2019 Dell Inc.</a:t>
            </a:r>
          </a:p>
        </p:txBody>
      </p:sp>
      <p:sp>
        <p:nvSpPr>
          <p:cNvPr id="7" name="TextBox 6"/>
          <p:cNvSpPr txBox="1"/>
          <p:nvPr/>
        </p:nvSpPr>
        <p:spPr>
          <a:xfrm>
            <a:off x="477119" y="8989695"/>
            <a:ext cx="95629" cy="83793"/>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a:solidFill>
                  <a:schemeClr val="bg2"/>
                </a:solidFill>
                <a:latin typeface="Arial" panose="020B0604020202020204" pitchFamily="34" charset="0"/>
              </a:rPr>
              <a:pPr algn="l" rtl="0" fontAlgn="base">
                <a:lnSpc>
                  <a:spcPct val="90000"/>
                </a:lnSpc>
                <a:spcBef>
                  <a:spcPct val="0"/>
                </a:spcBef>
                <a:spcAft>
                  <a:spcPct val="0"/>
                </a:spcAft>
                <a:buClr>
                  <a:schemeClr val="bg1"/>
                </a:buClr>
              </a:pPr>
              <a:t>‹#›</a:t>
            </a:fld>
            <a:endParaRPr lang="en-US" sz="600" dirty="0" err="1">
              <a:solidFill>
                <a:schemeClr val="bg2"/>
              </a:solidFill>
              <a:latin typeface="Arial" panose="020B0604020202020204" pitchFamily="34" charset="0"/>
            </a:endParaRPr>
          </a:p>
        </p:txBody>
      </p:sp>
    </p:spTree>
    <p:extLst>
      <p:ext uri="{BB962C8B-B14F-4D97-AF65-F5344CB8AC3E}">
        <p14:creationId xmlns:p14="http://schemas.microsoft.com/office/powerpoint/2010/main" val="4227136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96888" y="173038"/>
            <a:ext cx="5940425" cy="3341687"/>
          </a:xfrm>
          <a:prstGeom prst="rect">
            <a:avLst/>
          </a:prstGeom>
          <a:noFill/>
          <a:ln w="12700">
            <a:solidFill>
              <a:prstClr val="black"/>
            </a:solidFill>
          </a:ln>
        </p:spPr>
        <p:txBody>
          <a:bodyPr vert="horz" lIns="92309" tIns="46154" rIns="92309" bIns="46154" rtlCol="0" anchor="ctr"/>
          <a:lstStyle/>
          <a:p>
            <a:endParaRPr lang="en-US" dirty="0"/>
          </a:p>
        </p:txBody>
      </p:sp>
      <p:sp>
        <p:nvSpPr>
          <p:cNvPr id="5" name="Notes Placeholder 4"/>
          <p:cNvSpPr>
            <a:spLocks noGrp="1"/>
          </p:cNvSpPr>
          <p:nvPr>
            <p:ph type="body" sz="quarter" idx="3"/>
          </p:nvPr>
        </p:nvSpPr>
        <p:spPr>
          <a:xfrm>
            <a:off x="462280" y="3803332"/>
            <a:ext cx="6009640" cy="449484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fl" descr="                              Dell - Internal Use - Confidential&#10;"/>
          <p:cNvSpPr txBox="1"/>
          <p:nvPr/>
        </p:nvSpPr>
        <p:spPr>
          <a:xfrm>
            <a:off x="780683" y="8990041"/>
            <a:ext cx="902491" cy="83100"/>
          </a:xfrm>
          <a:prstGeom prst="rect">
            <a:avLst/>
          </a:prstGeom>
          <a:noFill/>
        </p:spPr>
        <p:txBody>
          <a:bodyPr vert="horz" wrap="none" lIns="0" tIns="0" rIns="0" bIns="0" rtlCol="0" anchor="ctr" anchorCtr="0">
            <a:spAutoFit/>
          </a:bodyPr>
          <a:lstStyle/>
          <a:p>
            <a:pPr defTabSz="923087" fontAlgn="base">
              <a:lnSpc>
                <a:spcPct val="90000"/>
              </a:lnSpc>
              <a:spcBef>
                <a:spcPts val="101"/>
              </a:spcBef>
              <a:spcAft>
                <a:spcPts val="101"/>
              </a:spcAft>
              <a:defRPr/>
            </a:pPr>
            <a:r>
              <a:rPr lang="en-US" sz="600" dirty="0">
                <a:solidFill>
                  <a:schemeClr val="bg2"/>
                </a:solidFill>
                <a:latin typeface="Arial" panose="020B0604020202020204" pitchFamily="34" charset="0"/>
              </a:rPr>
              <a:t>© Copyright 2019 Dell Inc.</a:t>
            </a:r>
          </a:p>
        </p:txBody>
      </p:sp>
      <p:sp>
        <p:nvSpPr>
          <p:cNvPr id="9" name="TextBox 8"/>
          <p:cNvSpPr txBox="1"/>
          <p:nvPr/>
        </p:nvSpPr>
        <p:spPr>
          <a:xfrm>
            <a:off x="477119" y="8989695"/>
            <a:ext cx="95629" cy="83793"/>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a:solidFill>
                  <a:schemeClr val="bg2"/>
                </a:solidFill>
                <a:latin typeface="Arial" panose="020B0604020202020204" pitchFamily="34" charset="0"/>
              </a:rPr>
              <a:pPr algn="l" rtl="0" fontAlgn="base">
                <a:lnSpc>
                  <a:spcPct val="90000"/>
                </a:lnSpc>
                <a:spcBef>
                  <a:spcPct val="0"/>
                </a:spcBef>
                <a:spcAft>
                  <a:spcPct val="0"/>
                </a:spcAft>
                <a:buClr>
                  <a:schemeClr val="bg1"/>
                </a:buClr>
              </a:pPr>
              <a:t>‹#›</a:t>
            </a:fld>
            <a:endParaRPr lang="en-US" sz="600" dirty="0" err="1">
              <a:solidFill>
                <a:schemeClr val="bg2"/>
              </a:solidFill>
              <a:latin typeface="Arial" panose="020B0604020202020204" pitchFamily="34" charset="0"/>
            </a:endParaRPr>
          </a:p>
        </p:txBody>
      </p:sp>
    </p:spTree>
    <p:extLst>
      <p:ext uri="{BB962C8B-B14F-4D97-AF65-F5344CB8AC3E}">
        <p14:creationId xmlns:p14="http://schemas.microsoft.com/office/powerpoint/2010/main" val="2384313598"/>
      </p:ext>
    </p:extLst>
  </p:cSld>
  <p:clrMap bg1="lt1" tx1="dk1" bg2="lt2" tx2="dk2" accent1="accent1" accent2="accent2" accent3="accent3" accent4="accent4" accent5="accent5" accent6="accent6" hlink="hlink" folHlink="folHlink"/>
  <p:notesStyle>
    <a:lvl1pPr marL="0" algn="l" defTabSz="685800" rtl="0" eaLnBrk="1" latinLnBrk="0" hangingPunct="1">
      <a:spcBef>
        <a:spcPts val="0"/>
      </a:spcBef>
      <a:defRPr sz="1100" kern="1200">
        <a:solidFill>
          <a:schemeClr val="bg2"/>
        </a:solidFill>
        <a:latin typeface="Arial" panose="020B0604020202020204" pitchFamily="34" charset="0"/>
        <a:ea typeface="+mn-ea"/>
        <a:cs typeface="+mn-cs"/>
      </a:defRPr>
    </a:lvl1pPr>
    <a:lvl2pPr marL="514350" indent="-171450" algn="l" defTabSz="685800" rtl="0" eaLnBrk="1" latinLnBrk="0" hangingPunct="1">
      <a:spcBef>
        <a:spcPts val="300"/>
      </a:spcBef>
      <a:buClrTx/>
      <a:buFont typeface="Arial" panose="020B0604020202020204" pitchFamily="34" charset="0"/>
      <a:buChar char="•"/>
      <a:defRPr sz="1100" kern="1200">
        <a:solidFill>
          <a:schemeClr val="bg2"/>
        </a:solidFill>
        <a:latin typeface="Arial" panose="020B0604020202020204" pitchFamily="34" charset="0"/>
        <a:ea typeface="+mn-ea"/>
        <a:cs typeface="+mn-cs"/>
      </a:defRPr>
    </a:lvl2pPr>
    <a:lvl3pPr marL="857250" indent="-171450" algn="l" defTabSz="685800" rtl="0" eaLnBrk="1" latinLnBrk="0" hangingPunct="1">
      <a:spcBef>
        <a:spcPts val="300"/>
      </a:spcBef>
      <a:buClrTx/>
      <a:buFont typeface="Arial" panose="020B0604020202020204" pitchFamily="34" charset="0"/>
      <a:buChar char="–"/>
      <a:defRPr sz="1100" kern="1200">
        <a:solidFill>
          <a:schemeClr val="bg2"/>
        </a:solidFill>
        <a:latin typeface="Arial" panose="020B0604020202020204" pitchFamily="34" charset="0"/>
        <a:ea typeface="+mn-ea"/>
        <a:cs typeface="+mn-cs"/>
      </a:defRPr>
    </a:lvl3pPr>
    <a:lvl4pPr marL="1200150" indent="-171450" algn="l" defTabSz="685800" rtl="0" eaLnBrk="1" latinLnBrk="0" hangingPunct="1">
      <a:spcBef>
        <a:spcPts val="300"/>
      </a:spcBef>
      <a:buClrTx/>
      <a:buFont typeface="Arial" panose="020B0604020202020204" pitchFamily="34" charset="0"/>
      <a:buChar char="▪"/>
      <a:defRPr sz="1100" kern="1200">
        <a:solidFill>
          <a:schemeClr val="bg2"/>
        </a:solidFill>
        <a:latin typeface="Arial" panose="020B0604020202020204" pitchFamily="34" charset="0"/>
        <a:ea typeface="+mn-ea"/>
        <a:cs typeface="+mn-cs"/>
      </a:defRPr>
    </a:lvl4pPr>
    <a:lvl5pPr marL="1543050" indent="-171450" algn="l" defTabSz="685800" rtl="0" eaLnBrk="1" latinLnBrk="0" hangingPunct="1">
      <a:spcBef>
        <a:spcPts val="300"/>
      </a:spcBef>
      <a:buClrTx/>
      <a:buFont typeface="Arial" panose="020B0604020202020204" pitchFamily="34" charset="0"/>
      <a:buChar char="•"/>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85750" y="414337"/>
            <a:ext cx="7486650" cy="1495794"/>
          </a:xfrm>
          <a:prstGeom prst="rect">
            <a:avLst/>
          </a:prstGeom>
        </p:spPr>
        <p:txBody>
          <a:bodyPr wrap="square" lIns="0" tIns="0" rIns="0" bIns="0" anchor="b">
            <a:spAutoFit/>
          </a:bodyPr>
          <a:lstStyle>
            <a:lvl1pPr algn="l">
              <a:defRPr sz="5400">
                <a:solidFill>
                  <a:schemeClr val="tx2"/>
                </a:solidFill>
                <a:latin typeface="Arial" panose="020B0604020202020204" pitchFamily="34" charset="0"/>
              </a:defRPr>
            </a:lvl1pPr>
          </a:lstStyle>
          <a:p>
            <a:r>
              <a:rPr lang="en-US"/>
              <a:t>Click to edit Master title style</a:t>
            </a:r>
            <a:endParaRPr lang="en-US" dirty="0"/>
          </a:p>
        </p:txBody>
      </p:sp>
      <p:sp>
        <p:nvSpPr>
          <p:cNvPr id="5" name="Subtitle 2"/>
          <p:cNvSpPr>
            <a:spLocks noGrp="1"/>
          </p:cNvSpPr>
          <p:nvPr>
            <p:ph type="subTitle" idx="1"/>
          </p:nvPr>
        </p:nvSpPr>
        <p:spPr>
          <a:xfrm>
            <a:off x="285750" y="2057400"/>
            <a:ext cx="7486650" cy="1241822"/>
          </a:xfrm>
          <a:prstGeom prst="rect">
            <a:avLst/>
          </a:prstGeom>
        </p:spPr>
        <p:txBody>
          <a:bodyPr lIns="0" tIns="0" rIns="0" bIns="0"/>
          <a:lstStyle>
            <a:lvl1pPr marL="0" indent="0" algn="l">
              <a:lnSpc>
                <a:spcPct val="100000"/>
              </a:lnSpc>
              <a:spcBef>
                <a:spcPts val="0"/>
              </a:spcBef>
              <a:buNone/>
              <a:defRPr sz="2000">
                <a:solidFill>
                  <a:schemeClr val="tx2"/>
                </a:solidFill>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8751" y="4373774"/>
            <a:ext cx="2706624" cy="351861"/>
          </a:xfrm>
          <a:prstGeom prst="rect">
            <a:avLst/>
          </a:prstGeom>
        </p:spPr>
      </p:pic>
    </p:spTree>
    <p:extLst>
      <p:ext uri="{BB962C8B-B14F-4D97-AF65-F5344CB8AC3E}">
        <p14:creationId xmlns:p14="http://schemas.microsoft.com/office/powerpoint/2010/main" val="2335352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Title 1"/>
          <p:cNvSpPr>
            <a:spLocks noGrp="1"/>
          </p:cNvSpPr>
          <p:nvPr>
            <p:ph type="title"/>
          </p:nvPr>
        </p:nvSpPr>
        <p:spPr>
          <a:xfrm>
            <a:off x="280986" y="228600"/>
            <a:ext cx="8577263" cy="387798"/>
          </a:xfrm>
          <a:prstGeom prst="rect">
            <a:avLst/>
          </a:prstGeom>
        </p:spPr>
        <p:txBody>
          <a:bodyPr wrap="square" lIns="0" tIns="0" rIns="0" bIns="0">
            <a:spAutoFit/>
          </a:bodyPr>
          <a:lstStyle>
            <a:lvl1pPr>
              <a:defRPr lang="en-US" sz="2800" dirty="0">
                <a:solidFill>
                  <a:schemeClr val="bg1"/>
                </a:solidFill>
                <a:latin typeface="Arial" panose="020B0604020202020204" pitchFamily="34" charset="0"/>
              </a:defRPr>
            </a:lvl1pPr>
          </a:lstStyle>
          <a:p>
            <a:pPr lvl="0"/>
            <a:r>
              <a:rPr lang="en-US"/>
              <a:t>Click to edit Master title style</a:t>
            </a:r>
            <a:endParaRPr lang="en-US" dirty="0"/>
          </a:p>
        </p:txBody>
      </p:sp>
      <p:sp>
        <p:nvSpPr>
          <p:cNvPr id="10" name="Content Placeholder 9"/>
          <p:cNvSpPr>
            <a:spLocks noGrp="1"/>
          </p:cNvSpPr>
          <p:nvPr>
            <p:ph sz="quarter" idx="10"/>
          </p:nvPr>
        </p:nvSpPr>
        <p:spPr>
          <a:xfrm>
            <a:off x="285750" y="1200150"/>
            <a:ext cx="4057650" cy="3314700"/>
          </a:xfrm>
          <a:prstGeom prst="rect">
            <a:avLst/>
          </a:prstGeom>
        </p:spPr>
        <p:txBody>
          <a:bodyPr lIns="0" tIns="0" rIns="0" bIns="0"/>
          <a:lstStyle>
            <a:lvl1pPr>
              <a:lnSpc>
                <a:spcPct val="100000"/>
              </a:lnSpc>
              <a:spcBef>
                <a:spcPts val="1200"/>
              </a:spcBef>
              <a:buClr>
                <a:srgbClr val="808080"/>
              </a:buClr>
              <a:defRPr sz="1800">
                <a:solidFill>
                  <a:schemeClr val="bg2"/>
                </a:solidFill>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defRPr>
            </a:lvl2pPr>
            <a:lvl3pPr marL="857250" indent="-171450">
              <a:lnSpc>
                <a:spcPct val="100000"/>
              </a:lnSpc>
              <a:spcBef>
                <a:spcPts val="300"/>
              </a:spcBef>
              <a:buClr>
                <a:srgbClr val="808080"/>
              </a:buClr>
              <a:buFont typeface="Wingdings" panose="05000000000000000000" pitchFamily="2" charset="2"/>
              <a:buChar char="§"/>
              <a:defRPr sz="1100">
                <a:solidFill>
                  <a:schemeClr val="bg2"/>
                </a:solidFill>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1" name="Content Placeholder 9"/>
          <p:cNvSpPr>
            <a:spLocks noGrp="1"/>
          </p:cNvSpPr>
          <p:nvPr>
            <p:ph sz="quarter" idx="11"/>
          </p:nvPr>
        </p:nvSpPr>
        <p:spPr>
          <a:xfrm>
            <a:off x="4800600" y="1200150"/>
            <a:ext cx="4057650" cy="3314700"/>
          </a:xfrm>
          <a:prstGeom prst="rect">
            <a:avLst/>
          </a:prstGeom>
        </p:spPr>
        <p:txBody>
          <a:bodyPr lIns="0" tIns="0" rIns="0" bIns="0"/>
          <a:lstStyle>
            <a:lvl1pPr>
              <a:lnSpc>
                <a:spcPct val="100000"/>
              </a:lnSpc>
              <a:spcBef>
                <a:spcPts val="1200"/>
              </a:spcBef>
              <a:buClr>
                <a:srgbClr val="808080"/>
              </a:buClr>
              <a:defRPr sz="1800">
                <a:solidFill>
                  <a:schemeClr val="bg2"/>
                </a:solidFill>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defRPr>
            </a:lvl2pPr>
            <a:lvl3pPr marL="857250" indent="-171450">
              <a:lnSpc>
                <a:spcPct val="100000"/>
              </a:lnSpc>
              <a:spcBef>
                <a:spcPts val="300"/>
              </a:spcBef>
              <a:buClr>
                <a:srgbClr val="808080"/>
              </a:buClr>
              <a:buFont typeface="Wingdings" panose="05000000000000000000" pitchFamily="2" charset="2"/>
              <a:buChar char="§"/>
              <a:defRPr sz="1100">
                <a:solidFill>
                  <a:schemeClr val="bg2"/>
                </a:solidFill>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89367370"/>
      </p:ext>
    </p:extLst>
  </p:cSld>
  <p:clrMapOvr>
    <a:masterClrMapping/>
  </p:clrMapOvr>
  <p:extLst mod="1">
    <p:ext uri="{DCECCB84-F9BA-43D5-87BE-67443E8EF086}">
      <p15:sldGuideLst xmlns:p15="http://schemas.microsoft.com/office/powerpoint/2012/main">
        <p15:guide id="1" orient="horz" pos="75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w subtitles">
    <p:spTree>
      <p:nvGrpSpPr>
        <p:cNvPr id="1" name=""/>
        <p:cNvGrpSpPr/>
        <p:nvPr/>
      </p:nvGrpSpPr>
      <p:grpSpPr>
        <a:xfrm>
          <a:off x="0" y="0"/>
          <a:ext cx="0" cy="0"/>
          <a:chOff x="0" y="0"/>
          <a:chExt cx="0" cy="0"/>
        </a:xfrm>
      </p:grpSpPr>
      <p:sp>
        <p:nvSpPr>
          <p:cNvPr id="2" name="Title 1"/>
          <p:cNvSpPr>
            <a:spLocks noGrp="1"/>
          </p:cNvSpPr>
          <p:nvPr>
            <p:ph type="title"/>
          </p:nvPr>
        </p:nvSpPr>
        <p:spPr>
          <a:xfrm>
            <a:off x="280986" y="228600"/>
            <a:ext cx="8577263" cy="387798"/>
          </a:xfrm>
          <a:prstGeom prst="rect">
            <a:avLst/>
          </a:prstGeom>
        </p:spPr>
        <p:txBody>
          <a:bodyPr wrap="square" lIns="0" tIns="0" rIns="0" bIns="0">
            <a:spAutoFit/>
          </a:bodyPr>
          <a:lstStyle>
            <a:lvl1pPr>
              <a:defRPr lang="en-US" sz="2800" dirty="0">
                <a:solidFill>
                  <a:schemeClr val="bg1"/>
                </a:solidFill>
                <a:latin typeface="Arial" panose="020B0604020202020204" pitchFamily="34" charset="0"/>
              </a:defRPr>
            </a:lvl1pPr>
          </a:lstStyle>
          <a:p>
            <a:pPr lvl="0"/>
            <a:r>
              <a:rPr lang="en-US"/>
              <a:t>Click to edit Master title style</a:t>
            </a:r>
            <a:endParaRPr lang="en-US" dirty="0"/>
          </a:p>
        </p:txBody>
      </p:sp>
      <p:sp>
        <p:nvSpPr>
          <p:cNvPr id="5" name="Text Placeholder 2"/>
          <p:cNvSpPr>
            <a:spLocks noGrp="1"/>
          </p:cNvSpPr>
          <p:nvPr>
            <p:ph type="body" idx="10"/>
          </p:nvPr>
        </p:nvSpPr>
        <p:spPr>
          <a:xfrm>
            <a:off x="285750" y="971550"/>
            <a:ext cx="4057650" cy="285750"/>
          </a:xfrm>
          <a:prstGeom prst="rect">
            <a:avLst/>
          </a:prstGeom>
        </p:spPr>
        <p:txBody>
          <a:bodyPr lIns="0" tIns="0" rIns="0" bIns="0" anchor="t" anchorCtr="0"/>
          <a:lstStyle>
            <a:lvl1pPr marL="0" indent="0">
              <a:buNone/>
              <a:defRPr sz="2000" b="0">
                <a:solidFill>
                  <a:schemeClr val="bg1"/>
                </a:solidFill>
                <a:latin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Text Placeholder 4"/>
          <p:cNvSpPr>
            <a:spLocks noGrp="1"/>
          </p:cNvSpPr>
          <p:nvPr>
            <p:ph type="body" sz="quarter" idx="3"/>
          </p:nvPr>
        </p:nvSpPr>
        <p:spPr>
          <a:xfrm>
            <a:off x="4780617" y="971550"/>
            <a:ext cx="4077633" cy="285750"/>
          </a:xfrm>
          <a:prstGeom prst="rect">
            <a:avLst/>
          </a:prstGeom>
        </p:spPr>
        <p:txBody>
          <a:bodyPr lIns="0" tIns="0" rIns="0" bIns="0" anchor="t" anchorCtr="0"/>
          <a:lstStyle>
            <a:lvl1pPr marL="0" indent="0">
              <a:buNone/>
              <a:defRPr sz="2000" b="0">
                <a:solidFill>
                  <a:schemeClr val="bg1"/>
                </a:solidFill>
                <a:latin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Content Placeholder 9"/>
          <p:cNvSpPr>
            <a:spLocks noGrp="1"/>
          </p:cNvSpPr>
          <p:nvPr>
            <p:ph sz="quarter" idx="11"/>
          </p:nvPr>
        </p:nvSpPr>
        <p:spPr>
          <a:xfrm>
            <a:off x="285750" y="1428750"/>
            <a:ext cx="4057650" cy="3086100"/>
          </a:xfrm>
          <a:prstGeom prst="rect">
            <a:avLst/>
          </a:prstGeom>
        </p:spPr>
        <p:txBody>
          <a:bodyPr lIns="0" tIns="0" rIns="0" bIns="0"/>
          <a:lstStyle>
            <a:lvl1pPr>
              <a:lnSpc>
                <a:spcPct val="100000"/>
              </a:lnSpc>
              <a:spcBef>
                <a:spcPts val="1200"/>
              </a:spcBef>
              <a:buClr>
                <a:srgbClr val="808080"/>
              </a:buClr>
              <a:defRPr sz="1800">
                <a:solidFill>
                  <a:schemeClr val="bg2"/>
                </a:solidFill>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defRPr>
            </a:lvl2pPr>
            <a:lvl3pPr marL="857250" indent="-171450">
              <a:lnSpc>
                <a:spcPct val="100000"/>
              </a:lnSpc>
              <a:spcBef>
                <a:spcPts val="300"/>
              </a:spcBef>
              <a:buClr>
                <a:srgbClr val="808080"/>
              </a:buClr>
              <a:buFont typeface="Wingdings" panose="05000000000000000000" pitchFamily="2" charset="2"/>
              <a:buChar char="§"/>
              <a:defRPr sz="1100">
                <a:solidFill>
                  <a:schemeClr val="bg2"/>
                </a:solidFill>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8" name="Content Placeholder 9"/>
          <p:cNvSpPr>
            <a:spLocks noGrp="1"/>
          </p:cNvSpPr>
          <p:nvPr>
            <p:ph sz="quarter" idx="12"/>
          </p:nvPr>
        </p:nvSpPr>
        <p:spPr>
          <a:xfrm>
            <a:off x="4800600" y="1428750"/>
            <a:ext cx="4057650" cy="3086100"/>
          </a:xfrm>
          <a:prstGeom prst="rect">
            <a:avLst/>
          </a:prstGeom>
        </p:spPr>
        <p:txBody>
          <a:bodyPr lIns="0" tIns="0" rIns="0" bIns="0"/>
          <a:lstStyle>
            <a:lvl1pPr>
              <a:lnSpc>
                <a:spcPct val="100000"/>
              </a:lnSpc>
              <a:spcBef>
                <a:spcPts val="1200"/>
              </a:spcBef>
              <a:buClr>
                <a:srgbClr val="808080"/>
              </a:buClr>
              <a:defRPr sz="1800">
                <a:solidFill>
                  <a:schemeClr val="bg2"/>
                </a:solidFill>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defRPr>
            </a:lvl2pPr>
            <a:lvl3pPr marL="857250" indent="-171450">
              <a:lnSpc>
                <a:spcPct val="100000"/>
              </a:lnSpc>
              <a:spcBef>
                <a:spcPts val="300"/>
              </a:spcBef>
              <a:buClr>
                <a:srgbClr val="808080"/>
              </a:buClr>
              <a:buFont typeface="Wingdings" panose="05000000000000000000" pitchFamily="2" charset="2"/>
              <a:buChar char="§"/>
              <a:defRPr sz="1100">
                <a:solidFill>
                  <a:schemeClr val="bg2"/>
                </a:solidFill>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59803902"/>
      </p:ext>
    </p:extLst>
  </p:cSld>
  <p:clrMapOvr>
    <a:masterClrMapping/>
  </p:clrMapOvr>
  <p:extLst mod="1">
    <p:ext uri="{DCECCB84-F9BA-43D5-87BE-67443E8EF086}">
      <p15:sldGuideLst xmlns:p15="http://schemas.microsoft.com/office/powerpoint/2012/main">
        <p15:guide id="1" orient="horz" pos="90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w Subtitles">
    <p:spTree>
      <p:nvGrpSpPr>
        <p:cNvPr id="1" name=""/>
        <p:cNvGrpSpPr/>
        <p:nvPr/>
      </p:nvGrpSpPr>
      <p:grpSpPr>
        <a:xfrm>
          <a:off x="0" y="0"/>
          <a:ext cx="0" cy="0"/>
          <a:chOff x="0" y="0"/>
          <a:chExt cx="0" cy="0"/>
        </a:xfrm>
      </p:grpSpPr>
      <p:sp>
        <p:nvSpPr>
          <p:cNvPr id="2" name="Title 1"/>
          <p:cNvSpPr>
            <a:spLocks noGrp="1"/>
          </p:cNvSpPr>
          <p:nvPr>
            <p:ph type="title"/>
          </p:nvPr>
        </p:nvSpPr>
        <p:spPr>
          <a:xfrm>
            <a:off x="280986" y="228600"/>
            <a:ext cx="8577263" cy="387798"/>
          </a:xfrm>
          <a:prstGeom prst="rect">
            <a:avLst/>
          </a:prstGeom>
        </p:spPr>
        <p:txBody>
          <a:bodyPr wrap="square" lIns="0" tIns="0" rIns="0" bIns="0">
            <a:spAutoFit/>
          </a:bodyPr>
          <a:lstStyle>
            <a:lvl1pPr>
              <a:defRPr lang="en-US" sz="2800" dirty="0">
                <a:solidFill>
                  <a:schemeClr val="bg1"/>
                </a:solidFill>
                <a:latin typeface="Arial" panose="020B0604020202020204" pitchFamily="34" charset="0"/>
              </a:defRPr>
            </a:lvl1pPr>
          </a:lstStyle>
          <a:p>
            <a:pPr lvl="0"/>
            <a:r>
              <a:rPr lang="en-US"/>
              <a:t>Click to edit Master title style</a:t>
            </a:r>
            <a:endParaRPr lang="en-US" dirty="0"/>
          </a:p>
        </p:txBody>
      </p:sp>
      <p:sp>
        <p:nvSpPr>
          <p:cNvPr id="5" name="Text Placeholder 2"/>
          <p:cNvSpPr>
            <a:spLocks noGrp="1"/>
          </p:cNvSpPr>
          <p:nvPr>
            <p:ph type="body" idx="10"/>
          </p:nvPr>
        </p:nvSpPr>
        <p:spPr>
          <a:xfrm>
            <a:off x="285750" y="971550"/>
            <a:ext cx="2686050" cy="514350"/>
          </a:xfrm>
          <a:prstGeom prst="rect">
            <a:avLst/>
          </a:prstGeom>
        </p:spPr>
        <p:txBody>
          <a:bodyPr lIns="0" tIns="0" rIns="0" bIns="0" anchor="t" anchorCtr="0"/>
          <a:lstStyle>
            <a:lvl1pPr marL="0" indent="0">
              <a:buNone/>
              <a:defRPr sz="1800" b="0">
                <a:solidFill>
                  <a:schemeClr val="bg1"/>
                </a:solidFill>
                <a:latin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Text Placeholder 4"/>
          <p:cNvSpPr>
            <a:spLocks noGrp="1"/>
          </p:cNvSpPr>
          <p:nvPr>
            <p:ph type="body" sz="quarter" idx="3"/>
          </p:nvPr>
        </p:nvSpPr>
        <p:spPr>
          <a:xfrm>
            <a:off x="3228975" y="971550"/>
            <a:ext cx="2686050" cy="514350"/>
          </a:xfrm>
          <a:prstGeom prst="rect">
            <a:avLst/>
          </a:prstGeom>
        </p:spPr>
        <p:txBody>
          <a:bodyPr lIns="0" tIns="0" rIns="0" bIns="0" anchor="t" anchorCtr="0"/>
          <a:lstStyle>
            <a:lvl1pPr marL="0" indent="0">
              <a:buNone/>
              <a:defRPr sz="1800" b="0">
                <a:solidFill>
                  <a:schemeClr val="bg1"/>
                </a:solidFill>
                <a:latin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4"/>
          <p:cNvSpPr>
            <a:spLocks noGrp="1"/>
          </p:cNvSpPr>
          <p:nvPr>
            <p:ph type="body" sz="quarter" idx="12"/>
          </p:nvPr>
        </p:nvSpPr>
        <p:spPr>
          <a:xfrm>
            <a:off x="6172200" y="971550"/>
            <a:ext cx="2686050" cy="514350"/>
          </a:xfrm>
          <a:prstGeom prst="rect">
            <a:avLst/>
          </a:prstGeom>
        </p:spPr>
        <p:txBody>
          <a:bodyPr lIns="0" tIns="0" rIns="0" bIns="0" anchor="t" anchorCtr="0"/>
          <a:lstStyle>
            <a:lvl1pPr marL="0" indent="0">
              <a:buNone/>
              <a:defRPr sz="1800" b="0">
                <a:solidFill>
                  <a:schemeClr val="bg1"/>
                </a:solidFill>
                <a:latin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Content Placeholder 9"/>
          <p:cNvSpPr>
            <a:spLocks noGrp="1"/>
          </p:cNvSpPr>
          <p:nvPr>
            <p:ph sz="quarter" idx="13"/>
          </p:nvPr>
        </p:nvSpPr>
        <p:spPr>
          <a:xfrm>
            <a:off x="285750" y="1543050"/>
            <a:ext cx="2686050" cy="2971800"/>
          </a:xfrm>
          <a:prstGeom prst="rect">
            <a:avLst/>
          </a:prstGeom>
        </p:spPr>
        <p:txBody>
          <a:bodyPr lIns="0" tIns="0" rIns="0" bIns="0"/>
          <a:lstStyle>
            <a:lvl1pPr>
              <a:lnSpc>
                <a:spcPct val="100000"/>
              </a:lnSpc>
              <a:spcBef>
                <a:spcPts val="1200"/>
              </a:spcBef>
              <a:buClr>
                <a:srgbClr val="808080"/>
              </a:buClr>
              <a:defRPr sz="1600">
                <a:solidFill>
                  <a:schemeClr val="bg2"/>
                </a:solidFill>
              </a:defRPr>
            </a:lvl1pPr>
            <a:lvl2pPr marL="514350" indent="-171450">
              <a:lnSpc>
                <a:spcPct val="100000"/>
              </a:lnSpc>
              <a:spcBef>
                <a:spcPts val="300"/>
              </a:spcBef>
              <a:buClr>
                <a:srgbClr val="808080"/>
              </a:buClr>
              <a:buFont typeface="Arial" panose="020B0604020202020204" pitchFamily="34" charset="0"/>
              <a:buChar char="–"/>
              <a:defRPr sz="1200">
                <a:solidFill>
                  <a:schemeClr val="bg2"/>
                </a:solidFill>
              </a:defRPr>
            </a:lvl2pPr>
            <a:lvl3pPr marL="857250" indent="-171450">
              <a:lnSpc>
                <a:spcPct val="100000"/>
              </a:lnSpc>
              <a:spcBef>
                <a:spcPts val="300"/>
              </a:spcBef>
              <a:buClr>
                <a:srgbClr val="808080"/>
              </a:buClr>
              <a:buFont typeface="Wingdings" panose="05000000000000000000" pitchFamily="2" charset="2"/>
              <a:buChar char="§"/>
              <a:defRPr sz="1050">
                <a:solidFill>
                  <a:schemeClr val="bg2"/>
                </a:solidFill>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0" name="Content Placeholder 9"/>
          <p:cNvSpPr>
            <a:spLocks noGrp="1"/>
          </p:cNvSpPr>
          <p:nvPr>
            <p:ph sz="quarter" idx="11"/>
          </p:nvPr>
        </p:nvSpPr>
        <p:spPr>
          <a:xfrm>
            <a:off x="3228975" y="1543050"/>
            <a:ext cx="2686050" cy="2971800"/>
          </a:xfrm>
          <a:prstGeom prst="rect">
            <a:avLst/>
          </a:prstGeom>
        </p:spPr>
        <p:txBody>
          <a:bodyPr lIns="0" tIns="0" rIns="0" bIns="0"/>
          <a:lstStyle>
            <a:lvl1pPr>
              <a:lnSpc>
                <a:spcPct val="100000"/>
              </a:lnSpc>
              <a:spcBef>
                <a:spcPts val="1200"/>
              </a:spcBef>
              <a:buClr>
                <a:srgbClr val="808080"/>
              </a:buClr>
              <a:defRPr sz="1600">
                <a:solidFill>
                  <a:schemeClr val="bg2"/>
                </a:solidFill>
              </a:defRPr>
            </a:lvl1pPr>
            <a:lvl2pPr marL="514350" indent="-171450">
              <a:lnSpc>
                <a:spcPct val="100000"/>
              </a:lnSpc>
              <a:spcBef>
                <a:spcPts val="300"/>
              </a:spcBef>
              <a:buClr>
                <a:srgbClr val="808080"/>
              </a:buClr>
              <a:buFont typeface="Arial" panose="020B0604020202020204" pitchFamily="34" charset="0"/>
              <a:buChar char="–"/>
              <a:defRPr sz="1200">
                <a:solidFill>
                  <a:schemeClr val="bg2"/>
                </a:solidFill>
              </a:defRPr>
            </a:lvl2pPr>
            <a:lvl3pPr marL="857250" indent="-171450">
              <a:lnSpc>
                <a:spcPct val="100000"/>
              </a:lnSpc>
              <a:spcBef>
                <a:spcPts val="300"/>
              </a:spcBef>
              <a:buClr>
                <a:srgbClr val="808080"/>
              </a:buClr>
              <a:buFont typeface="Wingdings" panose="05000000000000000000" pitchFamily="2" charset="2"/>
              <a:buChar char="§"/>
              <a:defRPr sz="1050">
                <a:solidFill>
                  <a:schemeClr val="bg2"/>
                </a:solidFill>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1" name="Content Placeholder 9"/>
          <p:cNvSpPr>
            <a:spLocks noGrp="1"/>
          </p:cNvSpPr>
          <p:nvPr>
            <p:ph sz="quarter" idx="14"/>
          </p:nvPr>
        </p:nvSpPr>
        <p:spPr>
          <a:xfrm>
            <a:off x="6172200" y="1543050"/>
            <a:ext cx="2686050" cy="2971800"/>
          </a:xfrm>
          <a:prstGeom prst="rect">
            <a:avLst/>
          </a:prstGeom>
        </p:spPr>
        <p:txBody>
          <a:bodyPr lIns="0" tIns="0" rIns="0" bIns="0"/>
          <a:lstStyle>
            <a:lvl1pPr>
              <a:lnSpc>
                <a:spcPct val="100000"/>
              </a:lnSpc>
              <a:spcBef>
                <a:spcPts val="1200"/>
              </a:spcBef>
              <a:buClr>
                <a:srgbClr val="808080"/>
              </a:buClr>
              <a:defRPr sz="1600">
                <a:solidFill>
                  <a:schemeClr val="bg2"/>
                </a:solidFill>
              </a:defRPr>
            </a:lvl1pPr>
            <a:lvl2pPr marL="514350" indent="-171450">
              <a:lnSpc>
                <a:spcPct val="100000"/>
              </a:lnSpc>
              <a:spcBef>
                <a:spcPts val="300"/>
              </a:spcBef>
              <a:buClr>
                <a:srgbClr val="808080"/>
              </a:buClr>
              <a:buFont typeface="Arial" panose="020B0604020202020204" pitchFamily="34" charset="0"/>
              <a:buChar char="–"/>
              <a:defRPr sz="1200">
                <a:solidFill>
                  <a:schemeClr val="bg2"/>
                </a:solidFill>
              </a:defRPr>
            </a:lvl2pPr>
            <a:lvl3pPr marL="857250" indent="-171450">
              <a:lnSpc>
                <a:spcPct val="100000"/>
              </a:lnSpc>
              <a:spcBef>
                <a:spcPts val="300"/>
              </a:spcBef>
              <a:buClr>
                <a:srgbClr val="808080"/>
              </a:buClr>
              <a:buFont typeface="Wingdings" panose="05000000000000000000" pitchFamily="2" charset="2"/>
              <a:buChar char="§"/>
              <a:defRPr sz="1050">
                <a:solidFill>
                  <a:schemeClr val="bg2"/>
                </a:solidFill>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68218790"/>
      </p:ext>
    </p:extLst>
  </p:cSld>
  <p:clrMapOvr>
    <a:masterClrMapping/>
  </p:clrMapOvr>
  <p:extLst mod="1">
    <p:ext uri="{DCECCB84-F9BA-43D5-87BE-67443E8EF086}">
      <p15:sldGuideLst xmlns:p15="http://schemas.microsoft.com/office/powerpoint/2012/main">
        <p15:guide id="1" orient="horz" pos="9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3039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Blu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5750" y="1823853"/>
            <a:ext cx="7886700" cy="1495794"/>
          </a:xfrm>
          <a:prstGeom prst="rect">
            <a:avLst/>
          </a:prstGeom>
        </p:spPr>
        <p:txBody>
          <a:bodyPr lIns="0" tIns="0" rIns="0" bIns="0" anchor="ctr" anchorCtr="0">
            <a:spAutoFit/>
          </a:bodyPr>
          <a:lstStyle>
            <a:lvl1pPr>
              <a:defRPr sz="5400">
                <a:solidFill>
                  <a:schemeClr val="tx2"/>
                </a:solidFill>
                <a:latin typeface="Arial" panose="020B0604020202020204" pitchFamily="34" charset="0"/>
              </a:defRPr>
            </a:lvl1pPr>
          </a:lstStyle>
          <a:p>
            <a:r>
              <a:rPr lang="en-US"/>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2312" y="4838808"/>
            <a:ext cx="1078986" cy="140268"/>
          </a:xfrm>
          <a:prstGeom prst="rect">
            <a:avLst/>
          </a:prstGeom>
        </p:spPr>
      </p:pic>
    </p:spTree>
    <p:extLst>
      <p:ext uri="{BB962C8B-B14F-4D97-AF65-F5344CB8AC3E}">
        <p14:creationId xmlns:p14="http://schemas.microsoft.com/office/powerpoint/2010/main" val="2233432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Gray">
    <p:bg>
      <p:bgPr>
        <a:solidFill>
          <a:srgbClr val="8080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5750" y="1823853"/>
            <a:ext cx="7886700" cy="1495794"/>
          </a:xfrm>
          <a:prstGeom prst="rect">
            <a:avLst/>
          </a:prstGeom>
        </p:spPr>
        <p:txBody>
          <a:bodyPr lIns="0" tIns="0" rIns="0" bIns="0" anchor="ctr" anchorCtr="0">
            <a:spAutoFit/>
          </a:bodyPr>
          <a:lstStyle>
            <a:lvl1pPr>
              <a:defRPr sz="5400">
                <a:solidFill>
                  <a:schemeClr val="tx2"/>
                </a:solidFill>
                <a:latin typeface="Arial" panose="020B0604020202020204" pitchFamily="34" charset="0"/>
              </a:defRPr>
            </a:lvl1pPr>
          </a:lstStyle>
          <a:p>
            <a:r>
              <a:rPr lang="en-US"/>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2312" y="4838808"/>
            <a:ext cx="1078986" cy="140268"/>
          </a:xfrm>
          <a:prstGeom prst="rect">
            <a:avLst/>
          </a:prstGeom>
        </p:spPr>
      </p:pic>
    </p:spTree>
    <p:extLst>
      <p:ext uri="{BB962C8B-B14F-4D97-AF65-F5344CB8AC3E}">
        <p14:creationId xmlns:p14="http://schemas.microsoft.com/office/powerpoint/2010/main" val="2298563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5750" y="1823853"/>
            <a:ext cx="7886700" cy="1495794"/>
          </a:xfrm>
          <a:prstGeom prst="rect">
            <a:avLst/>
          </a:prstGeom>
        </p:spPr>
        <p:txBody>
          <a:bodyPr lIns="0" tIns="0" rIns="0" bIns="0" anchor="ctr" anchorCtr="0">
            <a:spAutoFit/>
          </a:bodyPr>
          <a:lstStyle>
            <a:lvl1pPr>
              <a:defRPr sz="5400">
                <a:solidFill>
                  <a:schemeClr val="tx2"/>
                </a:solidFill>
                <a:latin typeface="Arial" panose="020B0604020202020204" pitchFamily="34" charset="0"/>
              </a:defRPr>
            </a:lvl1pPr>
          </a:lstStyle>
          <a:p>
            <a:r>
              <a:rPr lang="en-US"/>
              <a:t>Click to edit Master title style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02312" y="4838808"/>
            <a:ext cx="1078986" cy="140268"/>
          </a:xfrm>
          <a:prstGeom prst="rect">
            <a:avLst/>
          </a:prstGeom>
        </p:spPr>
      </p:pic>
    </p:spTree>
    <p:extLst>
      <p:ext uri="{BB962C8B-B14F-4D97-AF65-F5344CB8AC3E}">
        <p14:creationId xmlns:p14="http://schemas.microsoft.com/office/powerpoint/2010/main" val="2096137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5750" y="1823853"/>
            <a:ext cx="7886700" cy="1495794"/>
          </a:xfrm>
          <a:prstGeom prst="rect">
            <a:avLst/>
          </a:prstGeom>
        </p:spPr>
        <p:txBody>
          <a:bodyPr lIns="0" tIns="0" rIns="0" bIns="0" anchor="ctr" anchorCtr="0">
            <a:spAutoFit/>
          </a:bodyPr>
          <a:lstStyle>
            <a:lvl1pPr>
              <a:defRPr sz="5400">
                <a:solidFill>
                  <a:schemeClr val="tx2"/>
                </a:solidFill>
                <a:effectLst>
                  <a:glow rad="127000">
                    <a:schemeClr val="bg2">
                      <a:alpha val="20000"/>
                    </a:schemeClr>
                  </a:glow>
                </a:effectLst>
                <a:latin typeface="Arial" panose="020B0604020202020204" pitchFamily="34" charset="0"/>
              </a:defRPr>
            </a:lvl1pPr>
          </a:lstStyle>
          <a:p>
            <a:r>
              <a:rPr lang="en-US"/>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02312" y="4838808"/>
            <a:ext cx="1078986" cy="140268"/>
          </a:xfrm>
          <a:prstGeom prst="rect">
            <a:avLst/>
          </a:prstGeom>
        </p:spPr>
      </p:pic>
    </p:spTree>
    <p:extLst>
      <p:ext uri="{BB962C8B-B14F-4D97-AF65-F5344CB8AC3E}">
        <p14:creationId xmlns:p14="http://schemas.microsoft.com/office/powerpoint/2010/main" val="4059107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5750" y="1823853"/>
            <a:ext cx="7886700" cy="1495794"/>
          </a:xfrm>
          <a:prstGeom prst="rect">
            <a:avLst/>
          </a:prstGeom>
        </p:spPr>
        <p:txBody>
          <a:bodyPr lIns="0" tIns="0" rIns="0" bIns="0" anchor="ctr" anchorCtr="0">
            <a:spAutoFit/>
          </a:bodyPr>
          <a:lstStyle>
            <a:lvl1pPr>
              <a:defRPr sz="5400">
                <a:solidFill>
                  <a:schemeClr val="tx2"/>
                </a:solidFill>
                <a:latin typeface="Arial" panose="020B0604020202020204" pitchFamily="34" charset="0"/>
              </a:defRPr>
            </a:lvl1pPr>
          </a:lstStyle>
          <a:p>
            <a:r>
              <a:rPr lang="en-US"/>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02312" y="4838808"/>
            <a:ext cx="1078986" cy="140268"/>
          </a:xfrm>
          <a:prstGeom prst="rect">
            <a:avLst/>
          </a:prstGeom>
        </p:spPr>
      </p:pic>
    </p:spTree>
    <p:extLst>
      <p:ext uri="{BB962C8B-B14F-4D97-AF65-F5344CB8AC3E}">
        <p14:creationId xmlns:p14="http://schemas.microsoft.com/office/powerpoint/2010/main" val="2615386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6">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85750" y="1823853"/>
            <a:ext cx="7886700" cy="1495794"/>
          </a:xfrm>
          <a:prstGeom prst="rect">
            <a:avLst/>
          </a:prstGeom>
        </p:spPr>
        <p:txBody>
          <a:bodyPr lIns="0" tIns="0" rIns="0" bIns="0" anchor="ctr" anchorCtr="0">
            <a:spAutoFit/>
          </a:bodyPr>
          <a:lstStyle>
            <a:lvl1pPr>
              <a:defRPr sz="5400">
                <a:solidFill>
                  <a:schemeClr val="tx2"/>
                </a:solidFill>
                <a:latin typeface="Arial" panose="020B0604020202020204" pitchFamily="34" charset="0"/>
              </a:defRPr>
            </a:lvl1pPr>
          </a:lstStyle>
          <a:p>
            <a:r>
              <a:rPr lang="en-US"/>
              <a:t>Click to edit Master title style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02312" y="4838808"/>
            <a:ext cx="1078986" cy="140268"/>
          </a:xfrm>
          <a:prstGeom prst="rect">
            <a:avLst/>
          </a:prstGeom>
        </p:spPr>
      </p:pic>
    </p:spTree>
    <p:extLst>
      <p:ext uri="{BB962C8B-B14F-4D97-AF65-F5344CB8AC3E}">
        <p14:creationId xmlns:p14="http://schemas.microsoft.com/office/powerpoint/2010/main" val="1197449497"/>
      </p:ext>
    </p:extLst>
  </p:cSld>
  <p:clrMapOvr>
    <a:masterClrMapping/>
  </p:clrMapOvr>
  <p:extLst mod="1">
    <p:ext uri="{DCECCB84-F9BA-43D5-87BE-67443E8EF086}">
      <p15:sldGuideLst xmlns:p15="http://schemas.microsoft.com/office/powerpoint/2012/main">
        <p15:guide id="1" orient="horz" pos="2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5750" y="414337"/>
            <a:ext cx="7486650" cy="1495794"/>
          </a:xfrm>
          <a:prstGeom prst="rect">
            <a:avLst/>
          </a:prstGeom>
        </p:spPr>
        <p:txBody>
          <a:bodyPr wrap="square" lIns="0" tIns="0" rIns="0" bIns="0" anchor="b">
            <a:spAutoFit/>
          </a:bodyPr>
          <a:lstStyle>
            <a:lvl1pPr algn="l">
              <a:defRPr sz="5400">
                <a:solidFill>
                  <a:schemeClr val="tx2"/>
                </a:solidFill>
                <a:latin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285750" y="2057400"/>
            <a:ext cx="7486650" cy="1241822"/>
          </a:xfrm>
          <a:prstGeom prst="rect">
            <a:avLst/>
          </a:prstGeom>
        </p:spPr>
        <p:txBody>
          <a:bodyPr lIns="0" tIns="0" rIns="0" bIns="0"/>
          <a:lstStyle>
            <a:lvl1pPr marL="0" indent="0" algn="l">
              <a:lnSpc>
                <a:spcPct val="100000"/>
              </a:lnSpc>
              <a:spcBef>
                <a:spcPts val="0"/>
              </a:spcBef>
              <a:buNone/>
              <a:defRPr sz="2000">
                <a:solidFill>
                  <a:schemeClr val="tx2"/>
                </a:solidFill>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8751" y="4373774"/>
            <a:ext cx="2706624" cy="351861"/>
          </a:xfrm>
          <a:prstGeom prst="rect">
            <a:avLst/>
          </a:prstGeom>
        </p:spPr>
      </p:pic>
    </p:spTree>
    <p:extLst>
      <p:ext uri="{BB962C8B-B14F-4D97-AF65-F5344CB8AC3E}">
        <p14:creationId xmlns:p14="http://schemas.microsoft.com/office/powerpoint/2010/main" val="1730252290"/>
      </p:ext>
    </p:extLst>
  </p:cSld>
  <p:clrMapOvr>
    <a:masterClrMapping/>
  </p:clrMapOvr>
  <p:extLst mod="1">
    <p:ext uri="{DCECCB84-F9BA-43D5-87BE-67443E8EF086}">
      <p15:sldGuideLst xmlns:p15="http://schemas.microsoft.com/office/powerpoint/2012/main">
        <p15:guide id="1" orient="horz" pos="25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 blue wave bkg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87798"/>
          </a:xfrm>
          <a:prstGeom prst="rect">
            <a:avLst/>
          </a:prstGeom>
        </p:spPr>
        <p:txBody>
          <a:bodyPr wrap="square" lIns="0" tIns="0" rIns="0" bIns="0">
            <a:spAutoFit/>
          </a:bodyPr>
          <a:lstStyle>
            <a:lvl1pPr>
              <a:defRPr sz="2800">
                <a:solidFill>
                  <a:schemeClr val="tx2"/>
                </a:solidFill>
                <a:latin typeface="Arial" panose="020B0604020202020204" pitchFamily="34" charset="0"/>
              </a:defRPr>
            </a:lvl1pPr>
          </a:lstStyle>
          <a:p>
            <a:r>
              <a:rPr lang="en-US"/>
              <a:t>Click to edit Master title style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02312" y="4838808"/>
            <a:ext cx="1078986" cy="140268"/>
          </a:xfrm>
          <a:prstGeom prst="rect">
            <a:avLst/>
          </a:prstGeom>
        </p:spPr>
      </p:pic>
    </p:spTree>
    <p:extLst>
      <p:ext uri="{BB962C8B-B14F-4D97-AF65-F5344CB8AC3E}">
        <p14:creationId xmlns:p14="http://schemas.microsoft.com/office/powerpoint/2010/main" val="2280386566"/>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 blue blur bkg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87798"/>
          </a:xfrm>
          <a:prstGeom prst="rect">
            <a:avLst/>
          </a:prstGeom>
        </p:spPr>
        <p:txBody>
          <a:bodyPr wrap="square" lIns="0" tIns="0" rIns="0" bIns="0">
            <a:spAutoFit/>
          </a:bodyPr>
          <a:lstStyle>
            <a:lvl1pPr>
              <a:defRPr sz="2800">
                <a:solidFill>
                  <a:schemeClr val="tx2"/>
                </a:solidFill>
                <a:latin typeface="Arial" panose="020B0604020202020204" pitchFamily="34" charset="0"/>
              </a:defRPr>
            </a:lvl1pPr>
          </a:lstStyle>
          <a:p>
            <a:r>
              <a:rPr lang="en-US"/>
              <a:t>Click to edit Master title style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02312" y="4838808"/>
            <a:ext cx="1078986" cy="140268"/>
          </a:xfrm>
          <a:prstGeom prst="rect">
            <a:avLst/>
          </a:prstGeom>
        </p:spPr>
      </p:pic>
    </p:spTree>
    <p:extLst>
      <p:ext uri="{BB962C8B-B14F-4D97-AF65-F5344CB8AC3E}">
        <p14:creationId xmlns:p14="http://schemas.microsoft.com/office/powerpoint/2010/main" val="384165499"/>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logo slide blu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26378" y="2254304"/>
            <a:ext cx="5093208" cy="660231"/>
          </a:xfrm>
          <a:prstGeom prst="rect">
            <a:avLst/>
          </a:prstGeom>
        </p:spPr>
      </p:pic>
    </p:spTree>
    <p:extLst>
      <p:ext uri="{BB962C8B-B14F-4D97-AF65-F5344CB8AC3E}">
        <p14:creationId xmlns:p14="http://schemas.microsoft.com/office/powerpoint/2010/main" val="19196211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nd logo slide gray">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26378" y="2254304"/>
            <a:ext cx="5093208" cy="660231"/>
          </a:xfrm>
          <a:prstGeom prst="rect">
            <a:avLst/>
          </a:prstGeom>
        </p:spPr>
      </p:pic>
    </p:spTree>
    <p:extLst>
      <p:ext uri="{BB962C8B-B14F-4D97-AF65-F5344CB8AC3E}">
        <p14:creationId xmlns:p14="http://schemas.microsoft.com/office/powerpoint/2010/main" val="4067760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Cover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5750" y="414337"/>
            <a:ext cx="7486650" cy="1495794"/>
          </a:xfrm>
          <a:prstGeom prst="rect">
            <a:avLst/>
          </a:prstGeom>
        </p:spPr>
        <p:txBody>
          <a:bodyPr wrap="square" lIns="0" tIns="0" rIns="0" bIns="0" anchor="b">
            <a:spAutoFit/>
          </a:bodyPr>
          <a:lstStyle>
            <a:lvl1pPr algn="l">
              <a:defRPr sz="5400">
                <a:solidFill>
                  <a:schemeClr val="tx2"/>
                </a:solidFill>
                <a:latin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285750" y="2057400"/>
            <a:ext cx="7486650" cy="1241822"/>
          </a:xfrm>
          <a:prstGeom prst="rect">
            <a:avLst/>
          </a:prstGeom>
        </p:spPr>
        <p:txBody>
          <a:bodyPr lIns="0" tIns="0" rIns="0" bIns="0"/>
          <a:lstStyle>
            <a:lvl1pPr marL="0" indent="0" algn="l">
              <a:lnSpc>
                <a:spcPct val="100000"/>
              </a:lnSpc>
              <a:spcBef>
                <a:spcPts val="0"/>
              </a:spcBef>
              <a:buNone/>
              <a:defRPr sz="2000">
                <a:solidFill>
                  <a:schemeClr val="tx2"/>
                </a:solidFill>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8751" y="4373774"/>
            <a:ext cx="2706624" cy="351861"/>
          </a:xfrm>
          <a:prstGeom prst="rect">
            <a:avLst/>
          </a:prstGeom>
        </p:spPr>
      </p:pic>
    </p:spTree>
    <p:extLst>
      <p:ext uri="{BB962C8B-B14F-4D97-AF65-F5344CB8AC3E}">
        <p14:creationId xmlns:p14="http://schemas.microsoft.com/office/powerpoint/2010/main" val="439855898"/>
      </p:ext>
    </p:extLst>
  </p:cSld>
  <p:clrMapOvr>
    <a:masterClrMapping/>
  </p:clrMapOvr>
  <p:extLst mod="1">
    <p:ext uri="{DCECCB84-F9BA-43D5-87BE-67443E8EF086}">
      <p15:sldGuideLst xmlns:p15="http://schemas.microsoft.com/office/powerpoint/2012/main">
        <p15:guide id="1" orient="horz" pos="2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Cover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5750" y="414337"/>
            <a:ext cx="7486650" cy="1495794"/>
          </a:xfrm>
          <a:prstGeom prst="rect">
            <a:avLst/>
          </a:prstGeom>
        </p:spPr>
        <p:txBody>
          <a:bodyPr wrap="square" lIns="0" tIns="0" rIns="0" bIns="0" anchor="b">
            <a:spAutoFit/>
          </a:bodyPr>
          <a:lstStyle>
            <a:lvl1pPr algn="l">
              <a:defRPr sz="5400">
                <a:solidFill>
                  <a:schemeClr val="tx2"/>
                </a:solidFill>
                <a:latin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285750" y="2057400"/>
            <a:ext cx="7486650" cy="1241822"/>
          </a:xfrm>
          <a:prstGeom prst="rect">
            <a:avLst/>
          </a:prstGeom>
        </p:spPr>
        <p:txBody>
          <a:bodyPr lIns="0" tIns="0" rIns="0" bIns="0"/>
          <a:lstStyle>
            <a:lvl1pPr marL="0" indent="0" algn="l">
              <a:lnSpc>
                <a:spcPct val="100000"/>
              </a:lnSpc>
              <a:spcBef>
                <a:spcPts val="0"/>
              </a:spcBef>
              <a:buNone/>
              <a:defRPr sz="2000">
                <a:solidFill>
                  <a:schemeClr val="tx2"/>
                </a:solidFill>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8751" y="4373774"/>
            <a:ext cx="2706624" cy="351861"/>
          </a:xfrm>
          <a:prstGeom prst="rect">
            <a:avLst/>
          </a:prstGeom>
        </p:spPr>
      </p:pic>
    </p:spTree>
    <p:extLst>
      <p:ext uri="{BB962C8B-B14F-4D97-AF65-F5344CB8AC3E}">
        <p14:creationId xmlns:p14="http://schemas.microsoft.com/office/powerpoint/2010/main" val="3994610452"/>
      </p:ext>
    </p:extLst>
  </p:cSld>
  <p:clrMapOvr>
    <a:masterClrMapping/>
  </p:clrMapOvr>
  <p:extLst mod="1">
    <p:ext uri="{DCECCB84-F9BA-43D5-87BE-67443E8EF086}">
      <p15:sldGuideLst xmlns:p15="http://schemas.microsoft.com/office/powerpoint/2012/main">
        <p15:guide id="1" orient="horz" pos="2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Cover 5">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5750" y="414337"/>
            <a:ext cx="7486650" cy="1495794"/>
          </a:xfrm>
          <a:prstGeom prst="rect">
            <a:avLst/>
          </a:prstGeom>
        </p:spPr>
        <p:txBody>
          <a:bodyPr wrap="square" lIns="0" tIns="0" rIns="0" bIns="0" anchor="b">
            <a:spAutoFit/>
          </a:bodyPr>
          <a:lstStyle>
            <a:lvl1pPr algn="l">
              <a:defRPr sz="5400">
                <a:solidFill>
                  <a:schemeClr val="tx2"/>
                </a:solidFill>
                <a:latin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285750" y="2057400"/>
            <a:ext cx="7486650" cy="1241822"/>
          </a:xfrm>
          <a:prstGeom prst="rect">
            <a:avLst/>
          </a:prstGeom>
        </p:spPr>
        <p:txBody>
          <a:bodyPr lIns="0" tIns="0" rIns="0" bIns="0"/>
          <a:lstStyle>
            <a:lvl1pPr marL="0" indent="0" algn="l">
              <a:lnSpc>
                <a:spcPct val="100000"/>
              </a:lnSpc>
              <a:spcBef>
                <a:spcPts val="0"/>
              </a:spcBef>
              <a:buNone/>
              <a:defRPr sz="2000">
                <a:solidFill>
                  <a:schemeClr val="tx2"/>
                </a:solidFill>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8751" y="4373774"/>
            <a:ext cx="2706624" cy="351861"/>
          </a:xfrm>
          <a:prstGeom prst="rect">
            <a:avLst/>
          </a:prstGeom>
        </p:spPr>
      </p:pic>
    </p:spTree>
    <p:extLst>
      <p:ext uri="{BB962C8B-B14F-4D97-AF65-F5344CB8AC3E}">
        <p14:creationId xmlns:p14="http://schemas.microsoft.com/office/powerpoint/2010/main" val="984518020"/>
      </p:ext>
    </p:extLst>
  </p:cSld>
  <p:clrMapOvr>
    <a:masterClrMapping/>
  </p:clrMapOvr>
  <p:extLst mod="1">
    <p:ext uri="{DCECCB84-F9BA-43D5-87BE-67443E8EF086}">
      <p15:sldGuideLst xmlns:p15="http://schemas.microsoft.com/office/powerpoint/2012/main">
        <p15:guide id="1" orient="horz" pos="2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87798"/>
          </a:xfrm>
          <a:prstGeom prst="rect">
            <a:avLst/>
          </a:prstGeom>
        </p:spPr>
        <p:txBody>
          <a:bodyPr wrap="square" lIns="0" tIns="0" rIns="0" bIns="0">
            <a:spAutoFit/>
          </a:bodyPr>
          <a:lstStyle>
            <a:lvl1pPr>
              <a:defRPr sz="2800">
                <a:solidFill>
                  <a:schemeClr val="bg1"/>
                </a:solidFill>
                <a:latin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11022829"/>
      </p:ext>
    </p:extLst>
  </p:cSld>
  <p:clrMapOvr>
    <a:masterClrMapping/>
  </p:clrMapOvr>
  <p:extLst mod="1">
    <p:ext uri="{DCECCB84-F9BA-43D5-87BE-67443E8EF086}">
      <p15:sldGuideLst xmlns:p15="http://schemas.microsoft.com/office/powerpoint/2012/main">
        <p15:guide id="1" orient="horz" pos="14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87798"/>
          </a:xfrm>
          <a:prstGeom prst="rect">
            <a:avLst/>
          </a:prstGeom>
        </p:spPr>
        <p:txBody>
          <a:bodyPr wrap="square" lIns="0" tIns="0" rIns="0" bIns="0">
            <a:spAutoFit/>
          </a:bodyPr>
          <a:lstStyle>
            <a:lvl1pPr>
              <a:defRPr sz="2800">
                <a:solidFill>
                  <a:schemeClr val="bg1"/>
                </a:solidFill>
                <a:latin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285750" y="685800"/>
            <a:ext cx="8572500" cy="215444"/>
          </a:xfrm>
          <a:prstGeom prst="rect">
            <a:avLst/>
          </a:prstGeom>
        </p:spPr>
        <p:txBody>
          <a:bodyPr wrap="square" lIns="0" tIns="0" rIns="0" bIns="0">
            <a:spAutoFit/>
          </a:bodyPr>
          <a:lstStyle>
            <a:lvl1pPr marL="0" indent="0" algn="l">
              <a:lnSpc>
                <a:spcPct val="100000"/>
              </a:lnSpc>
              <a:spcBef>
                <a:spcPts val="0"/>
              </a:spcBef>
              <a:buNone/>
              <a:defRPr sz="1400">
                <a:solidFill>
                  <a:schemeClr val="bg2"/>
                </a:solidFill>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3409497543"/>
      </p:ext>
    </p:extLst>
  </p:cSld>
  <p:clrMapOvr>
    <a:masterClrMapping/>
  </p:clrMapOvr>
  <p:extLst mod="1">
    <p:ext uri="{DCECCB84-F9BA-43D5-87BE-67443E8EF086}">
      <p15:sldGuideLst xmlns:p15="http://schemas.microsoft.com/office/powerpoint/2012/main">
        <p15:guide id="1" orient="horz" pos="43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87798"/>
          </a:xfrm>
          <a:prstGeom prst="rect">
            <a:avLst/>
          </a:prstGeom>
        </p:spPr>
        <p:txBody>
          <a:bodyPr wrap="square" lIns="0" tIns="0" rIns="0" bIns="0">
            <a:spAutoFit/>
          </a:bodyPr>
          <a:lstStyle>
            <a:lvl1pPr>
              <a:defRPr sz="2800">
                <a:solidFill>
                  <a:schemeClr val="bg1"/>
                </a:solidFill>
                <a:latin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85750" y="1200150"/>
            <a:ext cx="8572500" cy="3314700"/>
          </a:xfrm>
          <a:prstGeom prst="rect">
            <a:avLst/>
          </a:prstGeom>
        </p:spPr>
        <p:txBody>
          <a:bodyPr lIns="0" tIns="0" rIns="0" bIns="0"/>
          <a:lstStyle>
            <a:lvl1pPr marL="171450" indent="-171450">
              <a:lnSpc>
                <a:spcPct val="100000"/>
              </a:lnSpc>
              <a:spcBef>
                <a:spcPts val="1200"/>
              </a:spcBef>
              <a:buClr>
                <a:srgbClr val="808080"/>
              </a:buClr>
              <a:buFont typeface="Arial" panose="020B0604020202020204" pitchFamily="34" charset="0"/>
              <a:buChar char="•"/>
              <a:defRPr sz="1800">
                <a:solidFill>
                  <a:schemeClr val="bg2"/>
                </a:solidFill>
                <a:latin typeface="Arial" panose="020B0604020202020204" pitchFamily="34" charset="0"/>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latin typeface="Arial" panose="020B0604020202020204" pitchFamily="34" charset="0"/>
              </a:defRPr>
            </a:lvl2pPr>
            <a:lvl3pPr marL="800100" indent="-114300">
              <a:lnSpc>
                <a:spcPct val="100000"/>
              </a:lnSpc>
              <a:spcBef>
                <a:spcPts val="300"/>
              </a:spcBef>
              <a:buClr>
                <a:srgbClr val="808080"/>
              </a:buClr>
              <a:buFont typeface="Arial" panose="020B0604020202020204" pitchFamily="34" charset="0"/>
              <a:buChar char="▪"/>
              <a:defRPr sz="1100">
                <a:solidFill>
                  <a:schemeClr val="bg2"/>
                </a:solidFill>
                <a:latin typeface="Arial" panose="020B0604020202020204" pitchFamily="34" charset="0"/>
              </a:defRPr>
            </a:lvl3pPr>
            <a:lvl4pPr marL="1200150" indent="-171450">
              <a:lnSpc>
                <a:spcPct val="100000"/>
              </a:lnSpc>
              <a:spcBef>
                <a:spcPts val="300"/>
              </a:spcBef>
              <a:buClr>
                <a:schemeClr val="bg1">
                  <a:lumMod val="60000"/>
                  <a:lumOff val="40000"/>
                </a:schemeClr>
              </a:buClr>
              <a:buFont typeface="Arial" panose="020B0604020202020204" pitchFamily="34" charset="0"/>
              <a:buChar char="•"/>
              <a:defRPr sz="900"/>
            </a:lvl4pPr>
            <a:lvl5pPr marL="1543050" indent="-171450">
              <a:lnSpc>
                <a:spcPct val="100000"/>
              </a:lnSpc>
              <a:spcBef>
                <a:spcPts val="300"/>
              </a:spcBef>
              <a:buClr>
                <a:schemeClr val="bg1">
                  <a:lumMod val="60000"/>
                  <a:lumOff val="40000"/>
                </a:schemeClr>
              </a:buClr>
              <a:buFont typeface="Arial" panose="020B0604020202020204" pitchFamily="34" charset="0"/>
              <a:buChar char="•"/>
              <a:defRPr sz="9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49027753"/>
      </p:ext>
    </p:extLst>
  </p:cSld>
  <p:clrMapOvr>
    <a:masterClrMapping/>
  </p:clrMapOvr>
  <p:extLst mod="1">
    <p:ext uri="{DCECCB84-F9BA-43D5-87BE-67443E8EF086}">
      <p15:sldGuideLst xmlns:p15="http://schemas.microsoft.com/office/powerpoint/2012/main">
        <p15:guide id="1" orient="horz" pos="144">
          <p15:clr>
            <a:srgbClr val="FBAE40"/>
          </p15:clr>
        </p15:guide>
        <p15:guide id="0" orient="horz" pos="75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Subtitle, content">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87798"/>
          </a:xfrm>
          <a:prstGeom prst="rect">
            <a:avLst/>
          </a:prstGeom>
        </p:spPr>
        <p:txBody>
          <a:bodyPr wrap="square" lIns="0" tIns="0" rIns="0" bIns="0">
            <a:spAutoFit/>
          </a:bodyPr>
          <a:lstStyle>
            <a:lvl1pPr>
              <a:defRPr sz="2800">
                <a:solidFill>
                  <a:schemeClr val="bg1"/>
                </a:solidFill>
                <a:latin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285750" y="685800"/>
            <a:ext cx="8572500" cy="215444"/>
          </a:xfrm>
          <a:prstGeom prst="rect">
            <a:avLst/>
          </a:prstGeom>
        </p:spPr>
        <p:txBody>
          <a:bodyPr wrap="square" lIns="0" tIns="0" rIns="0" bIns="0">
            <a:spAutoFit/>
          </a:bodyPr>
          <a:lstStyle>
            <a:lvl1pPr marL="0" indent="0" algn="l">
              <a:lnSpc>
                <a:spcPct val="100000"/>
              </a:lnSpc>
              <a:spcBef>
                <a:spcPts val="0"/>
              </a:spcBef>
              <a:buNone/>
              <a:defRPr sz="1400">
                <a:solidFill>
                  <a:schemeClr val="bg2"/>
                </a:solidFill>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Content Placeholder 2"/>
          <p:cNvSpPr>
            <a:spLocks noGrp="1"/>
          </p:cNvSpPr>
          <p:nvPr>
            <p:ph idx="10"/>
          </p:nvPr>
        </p:nvSpPr>
        <p:spPr>
          <a:xfrm>
            <a:off x="285750" y="1200150"/>
            <a:ext cx="8572500" cy="3314700"/>
          </a:xfrm>
          <a:prstGeom prst="rect">
            <a:avLst/>
          </a:prstGeom>
        </p:spPr>
        <p:txBody>
          <a:bodyPr lIns="0" tIns="0" rIns="0" bIns="0"/>
          <a:lstStyle>
            <a:lvl1pPr marL="171450" indent="-171450">
              <a:lnSpc>
                <a:spcPct val="100000"/>
              </a:lnSpc>
              <a:spcBef>
                <a:spcPts val="1200"/>
              </a:spcBef>
              <a:buClr>
                <a:srgbClr val="808080"/>
              </a:buClr>
              <a:buFont typeface="Arial" panose="020B0604020202020204" pitchFamily="34" charset="0"/>
              <a:buChar char="•"/>
              <a:defRPr sz="1800">
                <a:solidFill>
                  <a:schemeClr val="bg2"/>
                </a:solidFill>
                <a:latin typeface="Arial" panose="020B0604020202020204" pitchFamily="34" charset="0"/>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latin typeface="Arial" panose="020B0604020202020204" pitchFamily="34" charset="0"/>
              </a:defRPr>
            </a:lvl2pPr>
            <a:lvl3pPr marL="800100" indent="-114300">
              <a:lnSpc>
                <a:spcPct val="100000"/>
              </a:lnSpc>
              <a:spcBef>
                <a:spcPts val="300"/>
              </a:spcBef>
              <a:buClr>
                <a:srgbClr val="808080"/>
              </a:buClr>
              <a:buFont typeface="Arial" panose="020B0604020202020204" pitchFamily="34" charset="0"/>
              <a:buChar char="▪"/>
              <a:defRPr sz="1100">
                <a:solidFill>
                  <a:schemeClr val="bg2"/>
                </a:solidFill>
                <a:latin typeface="Arial" panose="020B0604020202020204" pitchFamily="34" charset="0"/>
              </a:defRPr>
            </a:lvl3pPr>
            <a:lvl4pPr marL="1200150" indent="-171450">
              <a:lnSpc>
                <a:spcPct val="100000"/>
              </a:lnSpc>
              <a:spcBef>
                <a:spcPts val="300"/>
              </a:spcBef>
              <a:buClr>
                <a:schemeClr val="bg1">
                  <a:lumMod val="60000"/>
                  <a:lumOff val="40000"/>
                </a:schemeClr>
              </a:buClr>
              <a:buFont typeface="Arial" panose="020B0604020202020204" pitchFamily="34" charset="0"/>
              <a:buChar char="•"/>
              <a:defRPr sz="900"/>
            </a:lvl4pPr>
            <a:lvl5pPr marL="1543050" indent="-171450">
              <a:lnSpc>
                <a:spcPct val="100000"/>
              </a:lnSpc>
              <a:spcBef>
                <a:spcPts val="300"/>
              </a:spcBef>
              <a:buClr>
                <a:schemeClr val="bg1">
                  <a:lumMod val="60000"/>
                  <a:lumOff val="40000"/>
                </a:schemeClr>
              </a:buClr>
              <a:buFont typeface="Arial" panose="020B0604020202020204" pitchFamily="34" charset="0"/>
              <a:buChar char="•"/>
              <a:defRPr sz="9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93943629"/>
      </p:ext>
    </p:extLst>
  </p:cSld>
  <p:clrMapOvr>
    <a:masterClrMapping/>
  </p:clrMapOvr>
  <p:extLst mod="1">
    <p:ext uri="{DCECCB84-F9BA-43D5-87BE-67443E8EF086}">
      <p15:sldGuideLst xmlns:p15="http://schemas.microsoft.com/office/powerpoint/2012/main">
        <p15:guide id="1" orient="horz" pos="4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7802309" y="4838808"/>
            <a:ext cx="1078992" cy="140268"/>
          </a:xfrm>
          <a:prstGeom prst="rect">
            <a:avLst/>
          </a:prstGeom>
        </p:spPr>
      </p:pic>
      <p:sp>
        <p:nvSpPr>
          <p:cNvPr id="7" name="fl" descr="                              Dell - Internal Use - Confidential&#10;"/>
          <p:cNvSpPr txBox="1"/>
          <p:nvPr userDrawn="1"/>
        </p:nvSpPr>
        <p:spPr>
          <a:xfrm>
            <a:off x="4346510" y="5007744"/>
            <a:ext cx="902491" cy="83100"/>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808080"/>
                </a:solidFill>
                <a:latin typeface="Arial" panose="020B0604020202020204" pitchFamily="34" charset="0"/>
              </a:rPr>
              <a:t>© Copyright 2019 Dell Inc.</a:t>
            </a:r>
          </a:p>
        </p:txBody>
      </p:sp>
      <p:sp>
        <p:nvSpPr>
          <p:cNvPr id="6" name="TextBox 19"/>
          <p:cNvSpPr txBox="1"/>
          <p:nvPr userDrawn="1"/>
        </p:nvSpPr>
        <p:spPr>
          <a:xfrm>
            <a:off x="3895000" y="5008514"/>
            <a:ext cx="94578" cy="83100"/>
          </a:xfrm>
          <a:prstGeom prst="rect">
            <a:avLst/>
          </a:prstGeom>
        </p:spPr>
        <p:txBody>
          <a:bodyPr vert="horz" wrap="none" lIns="0" tIns="0" rIns="0" bIns="0" rtlCol="0" anchor="ctr" anchorCtr="0">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r" rtl="0" fontAlgn="base">
              <a:lnSpc>
                <a:spcPct val="90000"/>
              </a:lnSpc>
              <a:spcBef>
                <a:spcPct val="0"/>
              </a:spcBef>
              <a:spcAft>
                <a:spcPct val="0"/>
              </a:spcAft>
              <a:buClr>
                <a:schemeClr val="bg1"/>
              </a:buClr>
            </a:pPr>
            <a:fld id="{58EC7406-F4CC-4ABF-902E-2AF4E70E5C0F}" type="slidenum">
              <a:rPr lang="en-US" sz="600" b="0" kern="1200" smtClean="0">
                <a:solidFill>
                  <a:srgbClr val="808080"/>
                </a:solidFill>
                <a:latin typeface="Arial" panose="020B0604020202020204" pitchFamily="34" charset="0"/>
                <a:ea typeface="+mn-ea"/>
                <a:cs typeface="+mn-cs"/>
              </a:rPr>
              <a:pPr algn="r" rtl="0" fontAlgn="base">
                <a:lnSpc>
                  <a:spcPct val="90000"/>
                </a:lnSpc>
                <a:spcBef>
                  <a:spcPct val="0"/>
                </a:spcBef>
                <a:spcAft>
                  <a:spcPct val="0"/>
                </a:spcAft>
                <a:buClr>
                  <a:schemeClr val="bg1"/>
                </a:buClr>
              </a:pPr>
              <a:t>‹#›</a:t>
            </a:fld>
            <a:endParaRPr lang="en-US" sz="600" b="0" kern="1200" dirty="0" err="1">
              <a:solidFill>
                <a:srgbClr val="808080"/>
              </a:solidFill>
              <a:latin typeface="Arial" panose="020B0604020202020204" pitchFamily="34" charset="0"/>
              <a:ea typeface="+mn-ea"/>
              <a:cs typeface="+mn-cs"/>
            </a:endParaRPr>
          </a:p>
        </p:txBody>
      </p:sp>
      <p:sp>
        <p:nvSpPr>
          <p:cNvPr id="9" name="TextBox 16"/>
          <p:cNvSpPr txBox="1"/>
          <p:nvPr userDrawn="1"/>
        </p:nvSpPr>
        <p:spPr>
          <a:xfrm>
            <a:off x="4012016" y="5008514"/>
            <a:ext cx="136256" cy="83100"/>
          </a:xfrm>
          <a:prstGeom prst="rect">
            <a:avLst/>
          </a:prstGeom>
        </p:spPr>
        <p:txBody>
          <a:bodyPr vert="horz" wrap="none" lIns="0" tIns="0" rIns="0" bIns="0" rtlCol="0" anchor="ctr" anchorCtr="0">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rtl="0" fontAlgn="base">
              <a:lnSpc>
                <a:spcPct val="90000"/>
              </a:lnSpc>
              <a:spcBef>
                <a:spcPct val="0"/>
              </a:spcBef>
              <a:spcAft>
                <a:spcPct val="0"/>
              </a:spcAft>
              <a:buClr>
                <a:schemeClr val="bg1"/>
              </a:buClr>
            </a:pPr>
            <a:r>
              <a:rPr lang="en-US" sz="600" kern="1200" dirty="0">
                <a:solidFill>
                  <a:srgbClr val="808080"/>
                </a:solidFill>
                <a:latin typeface="Arial" panose="020B0604020202020204" pitchFamily="34" charset="0"/>
                <a:ea typeface="+mn-ea"/>
                <a:cs typeface="+mn-cs"/>
              </a:rPr>
              <a:t>of Y</a:t>
            </a:r>
          </a:p>
        </p:txBody>
      </p:sp>
      <p:sp>
        <p:nvSpPr>
          <p:cNvPr id="2" name="MSIPCMContentMarking" descr="{&quot;HashCode&quot;:1410400294,&quot;Placement&quot;:&quot;Footer&quot;}">
            <a:extLst>
              <a:ext uri="{FF2B5EF4-FFF2-40B4-BE49-F238E27FC236}">
                <a16:creationId xmlns:a16="http://schemas.microsoft.com/office/drawing/2014/main" id="{4579A0FD-E7C6-4782-ABAE-F662C42F3912}"/>
              </a:ext>
            </a:extLst>
          </p:cNvPr>
          <p:cNvSpPr txBox="1"/>
          <p:nvPr userDrawn="1"/>
        </p:nvSpPr>
        <p:spPr>
          <a:xfrm>
            <a:off x="0" y="4949517"/>
            <a:ext cx="964230" cy="193983"/>
          </a:xfrm>
          <a:prstGeom prst="rect">
            <a:avLst/>
          </a:prstGeom>
          <a:noFill/>
        </p:spPr>
        <p:txBody>
          <a:bodyPr vert="horz" wrap="square" lIns="0" tIns="0" rIns="0" bIns="0" rtlCol="0" anchor="ctr" anchorCtr="1">
            <a:spAutoFit/>
          </a:bodyPr>
          <a:lstStyle/>
          <a:p>
            <a:pPr algn="l">
              <a:spcBef>
                <a:spcPts val="0"/>
              </a:spcBef>
              <a:spcAft>
                <a:spcPts val="0"/>
              </a:spcAft>
            </a:pPr>
            <a:r>
              <a:rPr lang="en-US" sz="600">
                <a:solidFill>
                  <a:srgbClr val="7F7F7F"/>
                </a:solidFill>
                <a:latin typeface="Calibri" panose="020F0502020204030204" pitchFamily="34" charset="0"/>
              </a:rPr>
              <a:t>Restricted - Confidential</a:t>
            </a:r>
            <a:endParaRPr lang="en-US" sz="6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4048717320"/>
      </p:ext>
    </p:extLst>
  </p:cSld>
  <p:clrMap bg1="lt1" tx1="dk1" bg2="lt2" tx2="dk2" accent1="accent1" accent2="accent2" accent3="accent3" accent4="accent4" accent5="accent5" accent6="accent6" hlink="hlink" folHlink="folHlink"/>
  <p:sldLayoutIdLst>
    <p:sldLayoutId id="2147483687" r:id="rId1"/>
    <p:sldLayoutId id="2147483661" r:id="rId2"/>
    <p:sldLayoutId id="2147483682" r:id="rId3"/>
    <p:sldLayoutId id="2147483688" r:id="rId4"/>
    <p:sldLayoutId id="2147483684" r:id="rId5"/>
    <p:sldLayoutId id="2147483662" r:id="rId6"/>
    <p:sldLayoutId id="2147483673" r:id="rId7"/>
    <p:sldLayoutId id="2147483672" r:id="rId8"/>
    <p:sldLayoutId id="2147483713" r:id="rId9"/>
    <p:sldLayoutId id="2147483724" r:id="rId10"/>
    <p:sldLayoutId id="2147483725" r:id="rId11"/>
    <p:sldLayoutId id="2147483726" r:id="rId12"/>
    <p:sldLayoutId id="2147483667" r:id="rId13"/>
    <p:sldLayoutId id="2147483663" r:id="rId14"/>
    <p:sldLayoutId id="2147483677" r:id="rId15"/>
    <p:sldLayoutId id="2147483678" r:id="rId16"/>
    <p:sldLayoutId id="2147483680" r:id="rId17"/>
    <p:sldLayoutId id="2147483681" r:id="rId18"/>
    <p:sldLayoutId id="2147483689" r:id="rId19"/>
    <p:sldLayoutId id="2147483716" r:id="rId20"/>
    <p:sldLayoutId id="2147483715" r:id="rId21"/>
    <p:sldLayoutId id="2147483675" r:id="rId22"/>
    <p:sldLayoutId id="2147483676" r:id="rId2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3" pos="180" userDrawn="1">
          <p15:clr>
            <a:srgbClr val="F26B43"/>
          </p15:clr>
        </p15:guide>
        <p15:guide id="4" pos="55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eo4j.com/blog/accelerating-towards-natural-language-search-graphs/" TargetMode="External"/><Relationship Id="rId2" Type="http://schemas.openxmlformats.org/officeDocument/2006/relationships/hyperlink" Target="https://www.poolparty.biz/what-is-a-knowledge-graph" TargetMode="External"/><Relationship Id="rId1" Type="http://schemas.openxmlformats.org/officeDocument/2006/relationships/slideLayout" Target="../slideLayouts/slideLayout9.xml"/><Relationship Id="rId4" Type="http://schemas.openxmlformats.org/officeDocument/2006/relationships/hyperlink" Target="https://medium.com/@mgalkin/knowledge-graphs-in-natural-language-processing-acl-2019-7a14eb20fce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9.xml"/><Relationship Id="rId4"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kb.dell.com/infocenter/index?page=content&amp;id=SLN115838" TargetMode="External"/><Relationship Id="rId2" Type="http://schemas.openxmlformats.org/officeDocument/2006/relationships/hyperlink" Target="https://kb.dell.com/infocenter/index?page=home&amp;cp=profile"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50" y="414337"/>
            <a:ext cx="7486650" cy="1495794"/>
          </a:xfrm>
        </p:spPr>
        <p:txBody>
          <a:bodyPr/>
          <a:lstStyle/>
          <a:p>
            <a:r>
              <a:rPr lang="en-US" dirty="0"/>
              <a:t>Articles Tagging Automation Project</a:t>
            </a:r>
          </a:p>
        </p:txBody>
      </p:sp>
      <p:sp>
        <p:nvSpPr>
          <p:cNvPr id="3" name="Subtitle 2"/>
          <p:cNvSpPr>
            <a:spLocks noGrp="1"/>
          </p:cNvSpPr>
          <p:nvPr>
            <p:ph type="subTitle" idx="1"/>
          </p:nvPr>
        </p:nvSpPr>
        <p:spPr/>
        <p:txBody>
          <a:bodyPr/>
          <a:lstStyle/>
          <a:p>
            <a:r>
              <a:rPr lang="en-US" dirty="0"/>
              <a:t>eServices &amp; UT MSBA</a:t>
            </a:r>
          </a:p>
        </p:txBody>
      </p:sp>
    </p:spTree>
    <p:extLst>
      <p:ext uri="{BB962C8B-B14F-4D97-AF65-F5344CB8AC3E}">
        <p14:creationId xmlns:p14="http://schemas.microsoft.com/office/powerpoint/2010/main" val="412832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6306-EAC8-4258-B8D5-A1E8F7546ABF}"/>
              </a:ext>
            </a:extLst>
          </p:cNvPr>
          <p:cNvSpPr>
            <a:spLocks noGrp="1"/>
          </p:cNvSpPr>
          <p:nvPr>
            <p:ph type="title"/>
          </p:nvPr>
        </p:nvSpPr>
        <p:spPr/>
        <p:txBody>
          <a:bodyPr/>
          <a:lstStyle/>
          <a:p>
            <a:r>
              <a:rPr lang="en-US" dirty="0"/>
              <a:t>Additional Resources</a:t>
            </a:r>
          </a:p>
        </p:txBody>
      </p:sp>
      <p:sp>
        <p:nvSpPr>
          <p:cNvPr id="3" name="Subtitle 2">
            <a:extLst>
              <a:ext uri="{FF2B5EF4-FFF2-40B4-BE49-F238E27FC236}">
                <a16:creationId xmlns:a16="http://schemas.microsoft.com/office/drawing/2014/main" id="{CF8286B2-500F-4B09-9C04-C52A9CC48A04}"/>
              </a:ext>
            </a:extLst>
          </p:cNvPr>
          <p:cNvSpPr>
            <a:spLocks noGrp="1"/>
          </p:cNvSpPr>
          <p:nvPr>
            <p:ph type="subTitle" idx="1"/>
          </p:nvPr>
        </p:nvSpPr>
        <p:spPr/>
        <p:txBody>
          <a:bodyPr/>
          <a:lstStyle/>
          <a:p>
            <a:endParaRPr lang="en-US"/>
          </a:p>
        </p:txBody>
      </p:sp>
      <p:sp>
        <p:nvSpPr>
          <p:cNvPr id="4" name="Content Placeholder 3">
            <a:extLst>
              <a:ext uri="{FF2B5EF4-FFF2-40B4-BE49-F238E27FC236}">
                <a16:creationId xmlns:a16="http://schemas.microsoft.com/office/drawing/2014/main" id="{FCDC6ACC-AB24-4F38-8627-41CA35CF89AA}"/>
              </a:ext>
            </a:extLst>
          </p:cNvPr>
          <p:cNvSpPr>
            <a:spLocks noGrp="1"/>
          </p:cNvSpPr>
          <p:nvPr>
            <p:ph idx="10"/>
          </p:nvPr>
        </p:nvSpPr>
        <p:spPr/>
        <p:txBody>
          <a:bodyPr/>
          <a:lstStyle/>
          <a:p>
            <a:r>
              <a:rPr lang="en-US" dirty="0"/>
              <a:t>On NLP &amp; Knowledge Graphs:</a:t>
            </a:r>
          </a:p>
          <a:p>
            <a:pPr lvl="1"/>
            <a:r>
              <a:rPr lang="en-US" dirty="0">
                <a:hlinkClick r:id="rId2"/>
              </a:rPr>
              <a:t>https://www.poolparty.biz/what-is-a-knowledge-graph</a:t>
            </a:r>
            <a:endParaRPr lang="en-US" dirty="0">
              <a:hlinkClick r:id="rId3"/>
            </a:endParaRPr>
          </a:p>
          <a:p>
            <a:pPr lvl="1"/>
            <a:r>
              <a:rPr lang="en-US" dirty="0">
                <a:hlinkClick r:id="rId3"/>
              </a:rPr>
              <a:t>https://neo4j.com/blog/accelerating-towards-natural-language-search-graphs/</a:t>
            </a:r>
            <a:endParaRPr lang="en-US" dirty="0"/>
          </a:p>
          <a:p>
            <a:pPr lvl="1"/>
            <a:r>
              <a:rPr lang="en-US" dirty="0">
                <a:hlinkClick r:id="rId4"/>
              </a:rPr>
              <a:t>https://medium.com/@mgalkin/knowledge-graphs-in-natural-language-processing-acl-2019-7a14eb20fce8</a:t>
            </a:r>
            <a:endParaRPr lang="en-US" dirty="0"/>
          </a:p>
          <a:p>
            <a:r>
              <a:rPr lang="en-US" dirty="0"/>
              <a:t>NLP Resources</a:t>
            </a:r>
          </a:p>
          <a:p>
            <a:pPr lvl="1"/>
            <a:r>
              <a:rPr lang="en-US" dirty="0"/>
              <a:t>NLTK, </a:t>
            </a:r>
            <a:r>
              <a:rPr lang="en-US" dirty="0" err="1"/>
              <a:t>spaCy</a:t>
            </a:r>
            <a:r>
              <a:rPr lang="en-US" dirty="0"/>
              <a:t>, etc. for text feature engineering &amp; preprocessing</a:t>
            </a:r>
          </a:p>
          <a:p>
            <a:pPr lvl="1"/>
            <a:r>
              <a:rPr lang="en-US" dirty="0"/>
              <a:t>LSTM, BERT, </a:t>
            </a:r>
            <a:r>
              <a:rPr lang="en-US" dirty="0" err="1"/>
              <a:t>fast.text</a:t>
            </a:r>
            <a:r>
              <a:rPr lang="en-US" dirty="0"/>
              <a:t>, and other language models</a:t>
            </a:r>
          </a:p>
        </p:txBody>
      </p:sp>
    </p:spTree>
    <p:extLst>
      <p:ext uri="{BB962C8B-B14F-4D97-AF65-F5344CB8AC3E}">
        <p14:creationId xmlns:p14="http://schemas.microsoft.com/office/powerpoint/2010/main" val="2495878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6BCD-95C7-4A8A-859C-66A53C0204BE}"/>
              </a:ext>
            </a:extLst>
          </p:cNvPr>
          <p:cNvSpPr>
            <a:spLocks noGrp="1"/>
          </p:cNvSpPr>
          <p:nvPr>
            <p:ph type="title"/>
          </p:nvPr>
        </p:nvSpPr>
        <p:spPr/>
        <p:txBody>
          <a:bodyPr/>
          <a:lstStyle/>
          <a:p>
            <a:r>
              <a:rPr lang="en-US" dirty="0"/>
              <a:t>Agenda</a:t>
            </a:r>
          </a:p>
        </p:txBody>
      </p:sp>
      <p:sp>
        <p:nvSpPr>
          <p:cNvPr id="3" name="Subtitle 2">
            <a:extLst>
              <a:ext uri="{FF2B5EF4-FFF2-40B4-BE49-F238E27FC236}">
                <a16:creationId xmlns:a16="http://schemas.microsoft.com/office/drawing/2014/main" id="{17CA9F35-7E32-485C-BD6B-F7764C23A1A2}"/>
              </a:ext>
            </a:extLst>
          </p:cNvPr>
          <p:cNvSpPr>
            <a:spLocks noGrp="1"/>
          </p:cNvSpPr>
          <p:nvPr>
            <p:ph type="subTitle" idx="1"/>
          </p:nvPr>
        </p:nvSpPr>
        <p:spPr/>
        <p:txBody>
          <a:bodyPr/>
          <a:lstStyle/>
          <a:p>
            <a:endParaRPr lang="en-US"/>
          </a:p>
        </p:txBody>
      </p:sp>
      <p:sp>
        <p:nvSpPr>
          <p:cNvPr id="4" name="Content Placeholder 3">
            <a:extLst>
              <a:ext uri="{FF2B5EF4-FFF2-40B4-BE49-F238E27FC236}">
                <a16:creationId xmlns:a16="http://schemas.microsoft.com/office/drawing/2014/main" id="{72EE4930-19D8-4C45-8E23-4929EE6D7742}"/>
              </a:ext>
            </a:extLst>
          </p:cNvPr>
          <p:cNvSpPr>
            <a:spLocks noGrp="1"/>
          </p:cNvSpPr>
          <p:nvPr>
            <p:ph idx="10"/>
          </p:nvPr>
        </p:nvSpPr>
        <p:spPr/>
        <p:txBody>
          <a:bodyPr/>
          <a:lstStyle/>
          <a:p>
            <a:r>
              <a:rPr lang="en-US" dirty="0"/>
              <a:t>Introduction to the team</a:t>
            </a:r>
          </a:p>
          <a:p>
            <a:r>
              <a:rPr lang="en-US" dirty="0"/>
              <a:t>Project Background &amp; Scope</a:t>
            </a:r>
          </a:p>
          <a:p>
            <a:r>
              <a:rPr lang="en-US" dirty="0"/>
              <a:t>Data Overview</a:t>
            </a:r>
          </a:p>
          <a:p>
            <a:r>
              <a:rPr lang="en-US" dirty="0"/>
              <a:t>Expected Process &amp; Deliverables</a:t>
            </a:r>
          </a:p>
          <a:p>
            <a:r>
              <a:rPr lang="en-US" dirty="0"/>
              <a:t>Checkpoints &amp; Timeline</a:t>
            </a:r>
          </a:p>
          <a:p>
            <a:r>
              <a:rPr lang="en-US" dirty="0"/>
              <a:t>Next Steps</a:t>
            </a:r>
          </a:p>
          <a:p>
            <a:endParaRPr lang="en-US" dirty="0"/>
          </a:p>
        </p:txBody>
      </p:sp>
    </p:spTree>
    <p:extLst>
      <p:ext uri="{BB962C8B-B14F-4D97-AF65-F5344CB8AC3E}">
        <p14:creationId xmlns:p14="http://schemas.microsoft.com/office/powerpoint/2010/main" val="489503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55E6F-73E5-4AC1-B6AF-A254C193B109}"/>
              </a:ext>
            </a:extLst>
          </p:cNvPr>
          <p:cNvSpPr>
            <a:spLocks noGrp="1"/>
          </p:cNvSpPr>
          <p:nvPr>
            <p:ph type="title"/>
          </p:nvPr>
        </p:nvSpPr>
        <p:spPr/>
        <p:txBody>
          <a:bodyPr/>
          <a:lstStyle/>
          <a:p>
            <a:r>
              <a:rPr lang="en-US" dirty="0"/>
              <a:t>eServices &amp; Knowledge Management </a:t>
            </a:r>
          </a:p>
        </p:txBody>
      </p:sp>
      <p:sp>
        <p:nvSpPr>
          <p:cNvPr id="3" name="Subtitle 2">
            <a:extLst>
              <a:ext uri="{FF2B5EF4-FFF2-40B4-BE49-F238E27FC236}">
                <a16:creationId xmlns:a16="http://schemas.microsoft.com/office/drawing/2014/main" id="{D3539592-63E6-4BBE-9F0E-4D54E0B1D6F2}"/>
              </a:ext>
            </a:extLst>
          </p:cNvPr>
          <p:cNvSpPr>
            <a:spLocks noGrp="1"/>
          </p:cNvSpPr>
          <p:nvPr>
            <p:ph type="subTitle" idx="1"/>
          </p:nvPr>
        </p:nvSpPr>
        <p:spPr/>
        <p:txBody>
          <a:bodyPr/>
          <a:lstStyle/>
          <a:p>
            <a:endParaRPr lang="en-US"/>
          </a:p>
        </p:txBody>
      </p:sp>
      <p:sp>
        <p:nvSpPr>
          <p:cNvPr id="4" name="Content Placeholder 3">
            <a:extLst>
              <a:ext uri="{FF2B5EF4-FFF2-40B4-BE49-F238E27FC236}">
                <a16:creationId xmlns:a16="http://schemas.microsoft.com/office/drawing/2014/main" id="{0700A5B6-1CB7-4117-BF2D-E777FDFED4DA}"/>
              </a:ext>
            </a:extLst>
          </p:cNvPr>
          <p:cNvSpPr>
            <a:spLocks noGrp="1"/>
          </p:cNvSpPr>
          <p:nvPr>
            <p:ph idx="10"/>
          </p:nvPr>
        </p:nvSpPr>
        <p:spPr/>
        <p:txBody>
          <a:bodyPr/>
          <a:lstStyle/>
          <a:p>
            <a:pPr marL="342900" lvl="1" indent="0">
              <a:buNone/>
            </a:pPr>
            <a:r>
              <a:rPr lang="en-US" sz="1600" b="1" dirty="0"/>
              <a:t>Our Mission</a:t>
            </a:r>
          </a:p>
          <a:p>
            <a:pPr marL="342900" lvl="1" indent="0">
              <a:buNone/>
            </a:pPr>
            <a:endParaRPr lang="en-US" dirty="0"/>
          </a:p>
          <a:p>
            <a:pPr marL="342900" lvl="1" indent="0">
              <a:buNone/>
            </a:pPr>
            <a:r>
              <a:rPr lang="en-US" dirty="0"/>
              <a:t>We balance making customers happy and reducing business cost through operating Dell.com/Support and driving Knowledge Management – the future of how customers and agents find, create, and consume support. </a:t>
            </a:r>
          </a:p>
        </p:txBody>
      </p:sp>
      <p:grpSp>
        <p:nvGrpSpPr>
          <p:cNvPr id="18" name="Group 17">
            <a:extLst>
              <a:ext uri="{FF2B5EF4-FFF2-40B4-BE49-F238E27FC236}">
                <a16:creationId xmlns:a16="http://schemas.microsoft.com/office/drawing/2014/main" id="{34B39294-B1ED-4545-B427-D900A3D2E36E}"/>
              </a:ext>
            </a:extLst>
          </p:cNvPr>
          <p:cNvGrpSpPr/>
          <p:nvPr/>
        </p:nvGrpSpPr>
        <p:grpSpPr>
          <a:xfrm>
            <a:off x="2163787" y="2763660"/>
            <a:ext cx="4816425" cy="1694040"/>
            <a:chOff x="2163787" y="2763660"/>
            <a:chExt cx="4816425" cy="1694040"/>
          </a:xfrm>
        </p:grpSpPr>
        <p:pic>
          <p:nvPicPr>
            <p:cNvPr id="1026" name="Picture 2" descr="Bit Rambusch">
              <a:extLst>
                <a:ext uri="{FF2B5EF4-FFF2-40B4-BE49-F238E27FC236}">
                  <a16:creationId xmlns:a16="http://schemas.microsoft.com/office/drawing/2014/main" id="{F8770058-97EC-40BB-9921-C61FED78C6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0205" y="2763660"/>
              <a:ext cx="1090633" cy="10873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8EF7AFD-4E99-4FB0-85AE-34FF5F99DA7F}"/>
                </a:ext>
              </a:extLst>
            </p:cNvPr>
            <p:cNvSpPr txBox="1"/>
            <p:nvPr/>
          </p:nvSpPr>
          <p:spPr>
            <a:xfrm>
              <a:off x="2163787" y="3996035"/>
              <a:ext cx="1323467" cy="461665"/>
            </a:xfrm>
            <a:prstGeom prst="rect">
              <a:avLst/>
            </a:prstGeom>
            <a:noFill/>
          </p:spPr>
          <p:txBody>
            <a:bodyPr wrap="square" lIns="0" tIns="0" rIns="0" bIns="0" rtlCol="0">
              <a:spAutoFit/>
            </a:bodyPr>
            <a:lstStyle/>
            <a:p>
              <a:pPr algn="ctr"/>
              <a:r>
                <a:rPr lang="en-US" sz="1000" b="1" dirty="0"/>
                <a:t>Bit </a:t>
              </a:r>
              <a:r>
                <a:rPr lang="en-US" sz="1000" b="1" dirty="0" err="1"/>
                <a:t>Rambusch</a:t>
              </a:r>
              <a:r>
                <a:rPr lang="en-US" sz="1000" b="1" dirty="0"/>
                <a:t> </a:t>
              </a:r>
            </a:p>
            <a:p>
              <a:pPr algn="ctr"/>
              <a:r>
                <a:rPr lang="en-US" sz="1000" dirty="0"/>
                <a:t>VP</a:t>
              </a:r>
            </a:p>
            <a:p>
              <a:pPr algn="ctr"/>
              <a:r>
                <a:rPr lang="en-US" sz="1000" dirty="0"/>
                <a:t>eServices &amp; KM</a:t>
              </a:r>
            </a:p>
          </p:txBody>
        </p:sp>
        <p:pic>
          <p:nvPicPr>
            <p:cNvPr id="9" name="Picture 8">
              <a:extLst>
                <a:ext uri="{FF2B5EF4-FFF2-40B4-BE49-F238E27FC236}">
                  <a16:creationId xmlns:a16="http://schemas.microsoft.com/office/drawing/2014/main" id="{A7515E01-EA90-4AE6-B001-9D1AB9D624A9}"/>
                </a:ext>
              </a:extLst>
            </p:cNvPr>
            <p:cNvPicPr>
              <a:picLocks noChangeAspect="1"/>
            </p:cNvPicPr>
            <p:nvPr/>
          </p:nvPicPr>
          <p:blipFill>
            <a:blip r:embed="rId3"/>
            <a:stretch>
              <a:fillRect/>
            </a:stretch>
          </p:blipFill>
          <p:spPr>
            <a:xfrm>
              <a:off x="4026684" y="2763660"/>
              <a:ext cx="1090633" cy="1090633"/>
            </a:xfrm>
            <a:prstGeom prst="rect">
              <a:avLst/>
            </a:prstGeom>
          </p:spPr>
        </p:pic>
        <p:sp>
          <p:nvSpPr>
            <p:cNvPr id="11" name="TextBox 10">
              <a:extLst>
                <a:ext uri="{FF2B5EF4-FFF2-40B4-BE49-F238E27FC236}">
                  <a16:creationId xmlns:a16="http://schemas.microsoft.com/office/drawing/2014/main" id="{1202E75B-1646-4F48-A509-80160C98F607}"/>
                </a:ext>
              </a:extLst>
            </p:cNvPr>
            <p:cNvSpPr txBox="1"/>
            <p:nvPr/>
          </p:nvSpPr>
          <p:spPr>
            <a:xfrm>
              <a:off x="3910266" y="3996035"/>
              <a:ext cx="1323467" cy="461665"/>
            </a:xfrm>
            <a:prstGeom prst="rect">
              <a:avLst/>
            </a:prstGeom>
            <a:noFill/>
          </p:spPr>
          <p:txBody>
            <a:bodyPr wrap="square" lIns="0" tIns="0" rIns="0" bIns="0" rtlCol="0">
              <a:spAutoFit/>
            </a:bodyPr>
            <a:lstStyle/>
            <a:p>
              <a:pPr algn="ctr"/>
              <a:r>
                <a:rPr lang="en-US" sz="1000" b="1" dirty="0"/>
                <a:t>Aditya Kulkarni </a:t>
              </a:r>
            </a:p>
            <a:p>
              <a:pPr algn="ctr"/>
              <a:r>
                <a:rPr lang="en-US" sz="1000" dirty="0"/>
                <a:t>Sr. Manager</a:t>
              </a:r>
            </a:p>
            <a:p>
              <a:pPr algn="ctr"/>
              <a:r>
                <a:rPr lang="en-US" sz="1000" dirty="0"/>
                <a:t>Digital BI &amp; Analytics</a:t>
              </a:r>
            </a:p>
          </p:txBody>
        </p:sp>
        <p:sp>
          <p:nvSpPr>
            <p:cNvPr id="15" name="TextBox 14">
              <a:extLst>
                <a:ext uri="{FF2B5EF4-FFF2-40B4-BE49-F238E27FC236}">
                  <a16:creationId xmlns:a16="http://schemas.microsoft.com/office/drawing/2014/main" id="{2F4FCBE2-8774-4E29-9536-B8EF423F7C75}"/>
                </a:ext>
              </a:extLst>
            </p:cNvPr>
            <p:cNvSpPr txBox="1"/>
            <p:nvPr/>
          </p:nvSpPr>
          <p:spPr>
            <a:xfrm>
              <a:off x="5656745" y="3996035"/>
              <a:ext cx="1323467" cy="461665"/>
            </a:xfrm>
            <a:prstGeom prst="rect">
              <a:avLst/>
            </a:prstGeom>
            <a:noFill/>
          </p:spPr>
          <p:txBody>
            <a:bodyPr wrap="square" lIns="0" tIns="0" rIns="0" bIns="0" rtlCol="0">
              <a:spAutoFit/>
            </a:bodyPr>
            <a:lstStyle/>
            <a:p>
              <a:pPr algn="ctr"/>
              <a:r>
                <a:rPr lang="en-US" sz="1000" b="1" dirty="0"/>
                <a:t>AK</a:t>
              </a:r>
            </a:p>
            <a:p>
              <a:pPr algn="ctr"/>
              <a:r>
                <a:rPr lang="en-US" sz="1000" dirty="0"/>
                <a:t>Sr. Principal Systems Development Engineer</a:t>
              </a:r>
            </a:p>
          </p:txBody>
        </p:sp>
        <p:pic>
          <p:nvPicPr>
            <p:cNvPr id="17" name="Picture 16">
              <a:extLst>
                <a:ext uri="{FF2B5EF4-FFF2-40B4-BE49-F238E27FC236}">
                  <a16:creationId xmlns:a16="http://schemas.microsoft.com/office/drawing/2014/main" id="{B67D43BC-E6F9-466C-8B56-9B61788A4100}"/>
                </a:ext>
              </a:extLst>
            </p:cNvPr>
            <p:cNvPicPr>
              <a:picLocks noChangeAspect="1"/>
            </p:cNvPicPr>
            <p:nvPr/>
          </p:nvPicPr>
          <p:blipFill rotWithShape="1">
            <a:blip r:embed="rId4"/>
            <a:srcRect l="12893" r="17494"/>
            <a:stretch/>
          </p:blipFill>
          <p:spPr>
            <a:xfrm>
              <a:off x="5749634" y="2763660"/>
              <a:ext cx="1137687" cy="1090634"/>
            </a:xfrm>
            <a:prstGeom prst="rect">
              <a:avLst/>
            </a:prstGeom>
          </p:spPr>
        </p:pic>
      </p:grpSp>
    </p:spTree>
    <p:extLst>
      <p:ext uri="{BB962C8B-B14F-4D97-AF65-F5344CB8AC3E}">
        <p14:creationId xmlns:p14="http://schemas.microsoft.com/office/powerpoint/2010/main" val="1236390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8FDA67-9C00-4E72-BFA1-052C73437D9A}"/>
              </a:ext>
            </a:extLst>
          </p:cNvPr>
          <p:cNvSpPr>
            <a:spLocks noGrp="1"/>
          </p:cNvSpPr>
          <p:nvPr>
            <p:ph type="title"/>
          </p:nvPr>
        </p:nvSpPr>
        <p:spPr/>
        <p:txBody>
          <a:bodyPr/>
          <a:lstStyle/>
          <a:p>
            <a:r>
              <a:rPr lang="en-US" dirty="0"/>
              <a:t>Capstone Scope Proposal</a:t>
            </a:r>
          </a:p>
        </p:txBody>
      </p:sp>
      <p:sp>
        <p:nvSpPr>
          <p:cNvPr id="5" name="Subtitle 4">
            <a:extLst>
              <a:ext uri="{FF2B5EF4-FFF2-40B4-BE49-F238E27FC236}">
                <a16:creationId xmlns:a16="http://schemas.microsoft.com/office/drawing/2014/main" id="{72E07B46-EB3B-41C3-A3C3-06762FC77A7D}"/>
              </a:ext>
            </a:extLst>
          </p:cNvPr>
          <p:cNvSpPr>
            <a:spLocks noGrp="1"/>
          </p:cNvSpPr>
          <p:nvPr>
            <p:ph type="subTitle" idx="1"/>
          </p:nvPr>
        </p:nvSpPr>
        <p:spPr/>
        <p:txBody>
          <a:bodyPr/>
          <a:lstStyle/>
          <a:p>
            <a:endParaRPr lang="en-US" dirty="0"/>
          </a:p>
        </p:txBody>
      </p:sp>
      <p:sp>
        <p:nvSpPr>
          <p:cNvPr id="6" name="Content Placeholder 5">
            <a:extLst>
              <a:ext uri="{FF2B5EF4-FFF2-40B4-BE49-F238E27FC236}">
                <a16:creationId xmlns:a16="http://schemas.microsoft.com/office/drawing/2014/main" id="{59ACB861-5FB6-4C5B-855C-DBF9F5807323}"/>
              </a:ext>
            </a:extLst>
          </p:cNvPr>
          <p:cNvSpPr>
            <a:spLocks noGrp="1"/>
          </p:cNvSpPr>
          <p:nvPr>
            <p:ph idx="10"/>
          </p:nvPr>
        </p:nvSpPr>
        <p:spPr/>
        <p:txBody>
          <a:bodyPr/>
          <a:lstStyle/>
          <a:p>
            <a:pPr marL="0" indent="0">
              <a:buNone/>
            </a:pPr>
            <a:r>
              <a:rPr lang="en-US" dirty="0"/>
              <a:t>Background</a:t>
            </a:r>
          </a:p>
          <a:p>
            <a:pPr marL="0" indent="0">
              <a:buNone/>
            </a:pPr>
            <a:r>
              <a:rPr lang="en-US" sz="1400" i="1" dirty="0"/>
              <a:t>Dell support articles are manually labeled by their writers with descriptive tags that can describe, summarize, or categorize articles into their different subjects. However, the large number and variety of engineers writing articles results in inconsistent, repetitive, and incorrect tagging. This results in suboptimal search results when customers seek answers from articles on the website.</a:t>
            </a:r>
          </a:p>
          <a:p>
            <a:pPr marL="0" indent="0">
              <a:buNone/>
            </a:pPr>
            <a:r>
              <a:rPr lang="en-US" dirty="0"/>
              <a:t>Scope</a:t>
            </a:r>
          </a:p>
          <a:p>
            <a:r>
              <a:rPr lang="en-US" sz="1400" dirty="0"/>
              <a:t>Explore, clean and draw insight from data</a:t>
            </a:r>
          </a:p>
          <a:p>
            <a:r>
              <a:rPr lang="en-US" sz="1400" dirty="0"/>
              <a:t>Build a machine learning model that can accurately and correctly automate tagging of articles using NLP </a:t>
            </a:r>
          </a:p>
          <a:p>
            <a:r>
              <a:rPr lang="en-US" sz="1400" dirty="0"/>
              <a:t>Future scope – apply automated tagging system towards implementation of knowledge graph databases for improved storage and search optimization. </a:t>
            </a:r>
          </a:p>
        </p:txBody>
      </p:sp>
    </p:spTree>
    <p:extLst>
      <p:ext uri="{BB962C8B-B14F-4D97-AF65-F5344CB8AC3E}">
        <p14:creationId xmlns:p14="http://schemas.microsoft.com/office/powerpoint/2010/main" val="3101896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64DAD-3B18-46EA-9C54-16937D4DD0A3}"/>
              </a:ext>
            </a:extLst>
          </p:cNvPr>
          <p:cNvSpPr>
            <a:spLocks noGrp="1"/>
          </p:cNvSpPr>
          <p:nvPr>
            <p:ph type="title"/>
          </p:nvPr>
        </p:nvSpPr>
        <p:spPr/>
        <p:txBody>
          <a:bodyPr/>
          <a:lstStyle/>
          <a:p>
            <a:r>
              <a:rPr lang="en-US" dirty="0"/>
              <a:t>Data</a:t>
            </a:r>
          </a:p>
        </p:txBody>
      </p:sp>
      <p:sp>
        <p:nvSpPr>
          <p:cNvPr id="3" name="Subtitle 2">
            <a:extLst>
              <a:ext uri="{FF2B5EF4-FFF2-40B4-BE49-F238E27FC236}">
                <a16:creationId xmlns:a16="http://schemas.microsoft.com/office/drawing/2014/main" id="{4C286633-9DA0-4F15-9576-484E4C40FAA2}"/>
              </a:ext>
            </a:extLst>
          </p:cNvPr>
          <p:cNvSpPr>
            <a:spLocks noGrp="1"/>
          </p:cNvSpPr>
          <p:nvPr>
            <p:ph type="subTitle" idx="1"/>
          </p:nvPr>
        </p:nvSpPr>
        <p:spPr/>
        <p:txBody>
          <a:bodyPr/>
          <a:lstStyle/>
          <a:p>
            <a:endParaRPr lang="en-US"/>
          </a:p>
        </p:txBody>
      </p:sp>
      <p:sp>
        <p:nvSpPr>
          <p:cNvPr id="4" name="Content Placeholder 3">
            <a:extLst>
              <a:ext uri="{FF2B5EF4-FFF2-40B4-BE49-F238E27FC236}">
                <a16:creationId xmlns:a16="http://schemas.microsoft.com/office/drawing/2014/main" id="{9775A6DF-7036-45DD-ADA3-D2187BE16542}"/>
              </a:ext>
            </a:extLst>
          </p:cNvPr>
          <p:cNvSpPr>
            <a:spLocks noGrp="1"/>
          </p:cNvSpPr>
          <p:nvPr>
            <p:ph idx="10"/>
          </p:nvPr>
        </p:nvSpPr>
        <p:spPr/>
        <p:txBody>
          <a:bodyPr/>
          <a:lstStyle/>
          <a:p>
            <a:r>
              <a:rPr lang="en-US" dirty="0"/>
              <a:t>XML format</a:t>
            </a:r>
          </a:p>
          <a:p>
            <a:r>
              <a:rPr lang="en-US" dirty="0"/>
              <a:t>Data dictionary will be provided</a:t>
            </a:r>
          </a:p>
          <a:p>
            <a:r>
              <a:rPr lang="en-US" dirty="0"/>
              <a:t>Knowledge Articles on:</a:t>
            </a:r>
          </a:p>
          <a:p>
            <a:pPr lvl="1"/>
            <a:r>
              <a:rPr lang="en-US" dirty="0">
                <a:hlinkClick r:id="rId2"/>
              </a:rPr>
              <a:t>https://kb.dell.com/infocenter/index?page=home&amp;cp=profile</a:t>
            </a:r>
            <a:endParaRPr lang="en-US" dirty="0"/>
          </a:p>
          <a:p>
            <a:pPr lvl="1"/>
            <a:r>
              <a:rPr lang="en-US" dirty="0">
                <a:hlinkClick r:id="rId3"/>
              </a:rPr>
              <a:t>https://kb.dell.com/infocenter/index?page=content&amp;id=SLN115838</a:t>
            </a:r>
            <a:endParaRPr lang="en-US" dirty="0"/>
          </a:p>
        </p:txBody>
      </p:sp>
    </p:spTree>
    <p:extLst>
      <p:ext uri="{BB962C8B-B14F-4D97-AF65-F5344CB8AC3E}">
        <p14:creationId xmlns:p14="http://schemas.microsoft.com/office/powerpoint/2010/main" val="417798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B1CD-0C3C-453B-9F34-DBF0945E961E}"/>
              </a:ext>
            </a:extLst>
          </p:cNvPr>
          <p:cNvSpPr>
            <a:spLocks noGrp="1"/>
          </p:cNvSpPr>
          <p:nvPr>
            <p:ph type="title"/>
          </p:nvPr>
        </p:nvSpPr>
        <p:spPr/>
        <p:txBody>
          <a:bodyPr/>
          <a:lstStyle/>
          <a:p>
            <a:r>
              <a:rPr lang="en-US" dirty="0"/>
              <a:t>Process &amp; Deliverables</a:t>
            </a:r>
          </a:p>
        </p:txBody>
      </p:sp>
      <p:sp>
        <p:nvSpPr>
          <p:cNvPr id="3" name="Subtitle 2">
            <a:extLst>
              <a:ext uri="{FF2B5EF4-FFF2-40B4-BE49-F238E27FC236}">
                <a16:creationId xmlns:a16="http://schemas.microsoft.com/office/drawing/2014/main" id="{3704BB23-00E7-4C91-B5FA-67A6258ED7B1}"/>
              </a:ext>
            </a:extLst>
          </p:cNvPr>
          <p:cNvSpPr>
            <a:spLocks noGrp="1"/>
          </p:cNvSpPr>
          <p:nvPr>
            <p:ph type="subTitle" idx="1"/>
          </p:nvPr>
        </p:nvSpPr>
        <p:spPr/>
        <p:txBody>
          <a:bodyPr/>
          <a:lstStyle/>
          <a:p>
            <a:endParaRPr lang="en-US"/>
          </a:p>
        </p:txBody>
      </p:sp>
      <p:sp>
        <p:nvSpPr>
          <p:cNvPr id="4" name="Content Placeholder 3">
            <a:extLst>
              <a:ext uri="{FF2B5EF4-FFF2-40B4-BE49-F238E27FC236}">
                <a16:creationId xmlns:a16="http://schemas.microsoft.com/office/drawing/2014/main" id="{1A33172F-3A0A-404A-AA16-8DFC7655E71A}"/>
              </a:ext>
            </a:extLst>
          </p:cNvPr>
          <p:cNvSpPr>
            <a:spLocks noGrp="1"/>
          </p:cNvSpPr>
          <p:nvPr>
            <p:ph idx="10"/>
          </p:nvPr>
        </p:nvSpPr>
        <p:spPr/>
        <p:txBody>
          <a:bodyPr/>
          <a:lstStyle/>
          <a:p>
            <a:r>
              <a:rPr lang="en-US" dirty="0"/>
              <a:t>Project Plan</a:t>
            </a:r>
          </a:p>
          <a:p>
            <a:pPr lvl="1"/>
            <a:r>
              <a:rPr lang="en-US" dirty="0"/>
              <a:t>Gantt Chart of projected timeline of stages</a:t>
            </a:r>
          </a:p>
          <a:p>
            <a:pPr lvl="1"/>
            <a:r>
              <a:rPr lang="en-US" dirty="0"/>
              <a:t>As external consultants, set weekly/biweekly meeting updates with agendas </a:t>
            </a:r>
          </a:p>
          <a:p>
            <a:r>
              <a:rPr lang="en-US" dirty="0"/>
              <a:t>Data Preprocessing and Cleaning</a:t>
            </a:r>
          </a:p>
          <a:p>
            <a:pPr lvl="1"/>
            <a:r>
              <a:rPr lang="en-US" dirty="0"/>
              <a:t>Script to clean data and create features</a:t>
            </a:r>
          </a:p>
          <a:p>
            <a:r>
              <a:rPr lang="en-US" dirty="0"/>
              <a:t>Model Creation &amp; Optimization</a:t>
            </a:r>
          </a:p>
          <a:p>
            <a:pPr lvl="1"/>
            <a:r>
              <a:rPr lang="en-US" dirty="0"/>
              <a:t>Classification model to assign multiple tags to articles from text and other features</a:t>
            </a:r>
          </a:p>
          <a:p>
            <a:pPr lvl="1"/>
            <a:r>
              <a:rPr lang="en-US" dirty="0"/>
              <a:t>Insight into model building, data, and business insights on how to improve search functionality of articles from tags</a:t>
            </a:r>
          </a:p>
          <a:p>
            <a:pPr lvl="1"/>
            <a:r>
              <a:rPr lang="en-US" dirty="0"/>
              <a:t>Well documented code and explanation of machine learning models</a:t>
            </a:r>
          </a:p>
        </p:txBody>
      </p:sp>
    </p:spTree>
    <p:extLst>
      <p:ext uri="{BB962C8B-B14F-4D97-AF65-F5344CB8AC3E}">
        <p14:creationId xmlns:p14="http://schemas.microsoft.com/office/powerpoint/2010/main" val="89001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79C1-2188-4908-8874-1086DAEC1BB7}"/>
              </a:ext>
            </a:extLst>
          </p:cNvPr>
          <p:cNvSpPr>
            <a:spLocks noGrp="1"/>
          </p:cNvSpPr>
          <p:nvPr>
            <p:ph type="title"/>
          </p:nvPr>
        </p:nvSpPr>
        <p:spPr/>
        <p:txBody>
          <a:bodyPr/>
          <a:lstStyle/>
          <a:p>
            <a:r>
              <a:rPr lang="en-US" dirty="0"/>
              <a:t>Timeline/Checkpoint Dates (tentative)</a:t>
            </a:r>
          </a:p>
        </p:txBody>
      </p:sp>
      <p:sp>
        <p:nvSpPr>
          <p:cNvPr id="3" name="Subtitle 2">
            <a:extLst>
              <a:ext uri="{FF2B5EF4-FFF2-40B4-BE49-F238E27FC236}">
                <a16:creationId xmlns:a16="http://schemas.microsoft.com/office/drawing/2014/main" id="{FD9363FD-8B42-4FF0-B9BD-3C5AF2AB4347}"/>
              </a:ext>
            </a:extLst>
          </p:cNvPr>
          <p:cNvSpPr>
            <a:spLocks noGrp="1"/>
          </p:cNvSpPr>
          <p:nvPr>
            <p:ph type="subTitle" idx="1"/>
          </p:nvPr>
        </p:nvSpPr>
        <p:spPr/>
        <p:txBody>
          <a:bodyPr/>
          <a:lstStyle/>
          <a:p>
            <a:endParaRPr lang="en-US"/>
          </a:p>
        </p:txBody>
      </p:sp>
      <p:graphicFrame>
        <p:nvGraphicFramePr>
          <p:cNvPr id="5" name="Table 4">
            <a:extLst>
              <a:ext uri="{FF2B5EF4-FFF2-40B4-BE49-F238E27FC236}">
                <a16:creationId xmlns:a16="http://schemas.microsoft.com/office/drawing/2014/main" id="{5A9299B2-9456-427E-8C43-1522A9B1ABB5}"/>
              </a:ext>
            </a:extLst>
          </p:cNvPr>
          <p:cNvGraphicFramePr>
            <a:graphicFrameLocks noGrp="1"/>
          </p:cNvGraphicFramePr>
          <p:nvPr>
            <p:extLst>
              <p:ext uri="{D42A27DB-BD31-4B8C-83A1-F6EECF244321}">
                <p14:modId xmlns:p14="http://schemas.microsoft.com/office/powerpoint/2010/main" val="4124532883"/>
              </p:ext>
            </p:extLst>
          </p:nvPr>
        </p:nvGraphicFramePr>
        <p:xfrm>
          <a:off x="375987" y="1382045"/>
          <a:ext cx="8572500" cy="2659313"/>
        </p:xfrm>
        <a:graphic>
          <a:graphicData uri="http://schemas.openxmlformats.org/drawingml/2006/table">
            <a:tbl>
              <a:tblPr firstRow="1" bandRow="1">
                <a:tableStyleId>{69012ECD-51FC-41F1-AA8D-1B2483CD663E}</a:tableStyleId>
              </a:tblPr>
              <a:tblGrid>
                <a:gridCol w="4286250">
                  <a:extLst>
                    <a:ext uri="{9D8B030D-6E8A-4147-A177-3AD203B41FA5}">
                      <a16:colId xmlns:a16="http://schemas.microsoft.com/office/drawing/2014/main" val="2834048538"/>
                    </a:ext>
                  </a:extLst>
                </a:gridCol>
                <a:gridCol w="4286250">
                  <a:extLst>
                    <a:ext uri="{9D8B030D-6E8A-4147-A177-3AD203B41FA5}">
                      <a16:colId xmlns:a16="http://schemas.microsoft.com/office/drawing/2014/main" val="1593045741"/>
                    </a:ext>
                  </a:extLst>
                </a:gridCol>
              </a:tblGrid>
              <a:tr h="370840">
                <a:tc>
                  <a:txBody>
                    <a:bodyPr/>
                    <a:lstStyle/>
                    <a:p>
                      <a:r>
                        <a:rPr lang="en-US" dirty="0">
                          <a:solidFill>
                            <a:schemeClr val="tx2"/>
                          </a:solidFill>
                        </a:rPr>
                        <a:t>Milestone/Deliverable</a:t>
                      </a:r>
                    </a:p>
                  </a:txBody>
                  <a:tcPr/>
                </a:tc>
                <a:tc>
                  <a:txBody>
                    <a:bodyPr/>
                    <a:lstStyle/>
                    <a:p>
                      <a:r>
                        <a:rPr lang="en-US" dirty="0">
                          <a:solidFill>
                            <a:schemeClr val="tx2"/>
                          </a:solidFill>
                        </a:rPr>
                        <a:t>Date</a:t>
                      </a:r>
                    </a:p>
                  </a:txBody>
                  <a:tcPr/>
                </a:tc>
                <a:extLst>
                  <a:ext uri="{0D108BD9-81ED-4DB2-BD59-A6C34878D82A}">
                    <a16:rowId xmlns:a16="http://schemas.microsoft.com/office/drawing/2014/main" val="3319384820"/>
                  </a:ext>
                </a:extLst>
              </a:tr>
              <a:tr h="434273">
                <a:tc>
                  <a:txBody>
                    <a:bodyPr/>
                    <a:lstStyle/>
                    <a:p>
                      <a:r>
                        <a:rPr lang="en-US" b="1" dirty="0"/>
                        <a:t>Project Kickoff</a:t>
                      </a:r>
                    </a:p>
                  </a:txBody>
                  <a:tcPr/>
                </a:tc>
                <a:tc>
                  <a:txBody>
                    <a:bodyPr/>
                    <a:lstStyle/>
                    <a:p>
                      <a:r>
                        <a:rPr lang="en-US" b="1" dirty="0"/>
                        <a:t>1/31/2020</a:t>
                      </a:r>
                    </a:p>
                  </a:txBody>
                  <a:tcPr/>
                </a:tc>
                <a:extLst>
                  <a:ext uri="{0D108BD9-81ED-4DB2-BD59-A6C34878D82A}">
                    <a16:rowId xmlns:a16="http://schemas.microsoft.com/office/drawing/2014/main" val="382740970"/>
                  </a:ext>
                </a:extLst>
              </a:tr>
              <a:tr h="370840">
                <a:tc>
                  <a:txBody>
                    <a:bodyPr/>
                    <a:lstStyle/>
                    <a:p>
                      <a:r>
                        <a:rPr lang="en-US" dirty="0"/>
                        <a:t>Status Update #1</a:t>
                      </a:r>
                    </a:p>
                  </a:txBody>
                  <a:tcPr/>
                </a:tc>
                <a:tc>
                  <a:txBody>
                    <a:bodyPr/>
                    <a:lstStyle/>
                    <a:p>
                      <a:r>
                        <a:rPr lang="en-US" dirty="0"/>
                        <a:t>2/21/2020</a:t>
                      </a:r>
                    </a:p>
                  </a:txBody>
                  <a:tcPr/>
                </a:tc>
                <a:extLst>
                  <a:ext uri="{0D108BD9-81ED-4DB2-BD59-A6C34878D82A}">
                    <a16:rowId xmlns:a16="http://schemas.microsoft.com/office/drawing/2014/main" val="3592312322"/>
                  </a:ext>
                </a:extLst>
              </a:tr>
              <a:tr h="370840">
                <a:tc>
                  <a:txBody>
                    <a:bodyPr/>
                    <a:lstStyle/>
                    <a:p>
                      <a:r>
                        <a:rPr lang="en-US" b="1" dirty="0"/>
                        <a:t>Midway Checkpoint</a:t>
                      </a:r>
                    </a:p>
                  </a:txBody>
                  <a:tcPr/>
                </a:tc>
                <a:tc>
                  <a:txBody>
                    <a:bodyPr/>
                    <a:lstStyle/>
                    <a:p>
                      <a:r>
                        <a:rPr lang="en-US" b="1" dirty="0"/>
                        <a:t>3/27/2020</a:t>
                      </a:r>
                    </a:p>
                  </a:txBody>
                  <a:tcPr/>
                </a:tc>
                <a:extLst>
                  <a:ext uri="{0D108BD9-81ED-4DB2-BD59-A6C34878D82A}">
                    <a16:rowId xmlns:a16="http://schemas.microsoft.com/office/drawing/2014/main" val="4184443100"/>
                  </a:ext>
                </a:extLst>
              </a:tr>
              <a:tr h="370840">
                <a:tc>
                  <a:txBody>
                    <a:bodyPr/>
                    <a:lstStyle/>
                    <a:p>
                      <a:r>
                        <a:rPr lang="en-US" dirty="0"/>
                        <a:t>Status Update #2</a:t>
                      </a:r>
                    </a:p>
                  </a:txBody>
                  <a:tcPr/>
                </a:tc>
                <a:tc>
                  <a:txBody>
                    <a:bodyPr/>
                    <a:lstStyle/>
                    <a:p>
                      <a:r>
                        <a:rPr lang="en-US" dirty="0"/>
                        <a:t>4/3/2020</a:t>
                      </a:r>
                    </a:p>
                  </a:txBody>
                  <a:tcPr/>
                </a:tc>
                <a:extLst>
                  <a:ext uri="{0D108BD9-81ED-4DB2-BD59-A6C34878D82A}">
                    <a16:rowId xmlns:a16="http://schemas.microsoft.com/office/drawing/2014/main" val="515249196"/>
                  </a:ext>
                </a:extLst>
              </a:tr>
              <a:tr h="370840">
                <a:tc>
                  <a:txBody>
                    <a:bodyPr/>
                    <a:lstStyle/>
                    <a:p>
                      <a:r>
                        <a:rPr lang="en-US" b="1" dirty="0"/>
                        <a:t>Final Project Presentation (Onsite)</a:t>
                      </a:r>
                    </a:p>
                  </a:txBody>
                  <a:tcPr/>
                </a:tc>
                <a:tc>
                  <a:txBody>
                    <a:bodyPr/>
                    <a:lstStyle/>
                    <a:p>
                      <a:r>
                        <a:rPr lang="en-US" b="1" dirty="0"/>
                        <a:t>5/4/2020 – 5/11/2020</a:t>
                      </a:r>
                    </a:p>
                  </a:txBody>
                  <a:tcPr/>
                </a:tc>
                <a:extLst>
                  <a:ext uri="{0D108BD9-81ED-4DB2-BD59-A6C34878D82A}">
                    <a16:rowId xmlns:a16="http://schemas.microsoft.com/office/drawing/2014/main" val="804104473"/>
                  </a:ext>
                </a:extLst>
              </a:tr>
              <a:tr h="370840">
                <a:tc>
                  <a:txBody>
                    <a:bodyPr/>
                    <a:lstStyle/>
                    <a:p>
                      <a:r>
                        <a:rPr lang="en-US" b="1" dirty="0"/>
                        <a:t>Completed Classification Model</a:t>
                      </a:r>
                    </a:p>
                  </a:txBody>
                  <a:tcPr/>
                </a:tc>
                <a:tc>
                  <a:txBody>
                    <a:bodyPr/>
                    <a:lstStyle/>
                    <a:p>
                      <a:r>
                        <a:rPr lang="en-US" b="1" dirty="0"/>
                        <a:t>5/11/2020</a:t>
                      </a:r>
                    </a:p>
                  </a:txBody>
                  <a:tcPr/>
                </a:tc>
                <a:extLst>
                  <a:ext uri="{0D108BD9-81ED-4DB2-BD59-A6C34878D82A}">
                    <a16:rowId xmlns:a16="http://schemas.microsoft.com/office/drawing/2014/main" val="1669653384"/>
                  </a:ext>
                </a:extLst>
              </a:tr>
            </a:tbl>
          </a:graphicData>
        </a:graphic>
      </p:graphicFrame>
    </p:spTree>
    <p:extLst>
      <p:ext uri="{BB962C8B-B14F-4D97-AF65-F5344CB8AC3E}">
        <p14:creationId xmlns:p14="http://schemas.microsoft.com/office/powerpoint/2010/main" val="3752124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C28D-7D41-4806-B22E-8A9B4BB3006E}"/>
              </a:ext>
            </a:extLst>
          </p:cNvPr>
          <p:cNvSpPr>
            <a:spLocks noGrp="1"/>
          </p:cNvSpPr>
          <p:nvPr>
            <p:ph type="title"/>
          </p:nvPr>
        </p:nvSpPr>
        <p:spPr/>
        <p:txBody>
          <a:bodyPr/>
          <a:lstStyle/>
          <a:p>
            <a:r>
              <a:rPr lang="en-US" dirty="0"/>
              <a:t>Next steps</a:t>
            </a:r>
          </a:p>
        </p:txBody>
      </p:sp>
      <p:sp>
        <p:nvSpPr>
          <p:cNvPr id="3" name="Subtitle 2">
            <a:extLst>
              <a:ext uri="{FF2B5EF4-FFF2-40B4-BE49-F238E27FC236}">
                <a16:creationId xmlns:a16="http://schemas.microsoft.com/office/drawing/2014/main" id="{FC91BA38-6FE8-4B19-BBF2-7F237158B309}"/>
              </a:ext>
            </a:extLst>
          </p:cNvPr>
          <p:cNvSpPr>
            <a:spLocks noGrp="1"/>
          </p:cNvSpPr>
          <p:nvPr>
            <p:ph type="subTitle" idx="1"/>
          </p:nvPr>
        </p:nvSpPr>
        <p:spPr/>
        <p:txBody>
          <a:bodyPr/>
          <a:lstStyle/>
          <a:p>
            <a:endParaRPr lang="en-US"/>
          </a:p>
        </p:txBody>
      </p:sp>
      <p:sp>
        <p:nvSpPr>
          <p:cNvPr id="4" name="Content Placeholder 3">
            <a:extLst>
              <a:ext uri="{FF2B5EF4-FFF2-40B4-BE49-F238E27FC236}">
                <a16:creationId xmlns:a16="http://schemas.microsoft.com/office/drawing/2014/main" id="{A8C0FF1C-9D1F-458C-9110-48C32549F386}"/>
              </a:ext>
            </a:extLst>
          </p:cNvPr>
          <p:cNvSpPr>
            <a:spLocks noGrp="1"/>
          </p:cNvSpPr>
          <p:nvPr>
            <p:ph idx="10"/>
          </p:nvPr>
        </p:nvSpPr>
        <p:spPr/>
        <p:txBody>
          <a:bodyPr/>
          <a:lstStyle/>
          <a:p>
            <a:r>
              <a:rPr lang="en-US" dirty="0"/>
              <a:t>Complete onboarding</a:t>
            </a:r>
          </a:p>
          <a:p>
            <a:r>
              <a:rPr lang="en-US" dirty="0"/>
              <a:t>Set weekly/biweekly meetings</a:t>
            </a:r>
          </a:p>
          <a:p>
            <a:r>
              <a:rPr lang="en-US" dirty="0"/>
              <a:t>Familiarize with data, business problem, and access parameters</a:t>
            </a:r>
          </a:p>
          <a:p>
            <a:r>
              <a:rPr lang="en-US" dirty="0"/>
              <a:t>Exploratory data analysis</a:t>
            </a:r>
          </a:p>
        </p:txBody>
      </p:sp>
    </p:spTree>
    <p:extLst>
      <p:ext uri="{BB962C8B-B14F-4D97-AF65-F5344CB8AC3E}">
        <p14:creationId xmlns:p14="http://schemas.microsoft.com/office/powerpoint/2010/main" val="2647883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0242149"/>
      </p:ext>
    </p:extLst>
  </p:cSld>
  <p:clrMapOvr>
    <a:masterClrMapping/>
  </p:clrMapOvr>
</p:sld>
</file>

<file path=ppt/theme/theme1.xml><?xml version="1.0" encoding="utf-8"?>
<a:theme xmlns:a="http://schemas.openxmlformats.org/drawingml/2006/main" name="Dell Tech 2019">
  <a:themeElements>
    <a:clrScheme name="Dell New VID">
      <a:dk1>
        <a:srgbClr val="444444"/>
      </a:dk1>
      <a:lt1>
        <a:srgbClr val="0076CE"/>
      </a:lt1>
      <a:dk2>
        <a:srgbClr val="FFFFFF"/>
      </a:dk2>
      <a:lt2>
        <a:srgbClr val="000000"/>
      </a:lt2>
      <a:accent1>
        <a:srgbClr val="00447C"/>
      </a:accent1>
      <a:accent2>
        <a:srgbClr val="6EA204"/>
      </a:accent2>
      <a:accent3>
        <a:srgbClr val="F2AF00"/>
      </a:accent3>
      <a:accent4>
        <a:srgbClr val="EE6411"/>
      </a:accent4>
      <a:accent5>
        <a:srgbClr val="CE1126"/>
      </a:accent5>
      <a:accent6>
        <a:srgbClr val="41B6E6"/>
      </a:accent6>
      <a:hlink>
        <a:srgbClr val="0076CE"/>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2700">
          <a:solidFill>
            <a:schemeClr val="bg2"/>
          </a:solidFill>
        </a:ln>
      </a:spPr>
      <a:bodyPr rtlCol="0" anchor="ctr"/>
      <a:lstStyle>
        <a:defPPr algn="ctr">
          <a:defRPr sz="1200" dirty="0" smtClean="0">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ctr">
          <a:defRPr sz="1800" dirty="0" smtClean="0"/>
        </a:defPPr>
      </a:lstStyle>
    </a:txDef>
  </a:objectDefaults>
  <a:extraClrSchemeLst/>
  <a:extLst>
    <a:ext uri="{05A4C25C-085E-4340-85A3-A5531E510DB2}">
      <thm15:themeFamily xmlns:thm15="http://schemas.microsoft.com/office/thememl/2012/main" name="Presentation1" id="{82E9850A-4D19-4592-9100-D4A99680F112}" vid="{650AE081-E2B8-4501-98EF-F380C82913ED}"/>
    </a:ext>
  </a:extLst>
</a:theme>
</file>

<file path=ppt/theme/theme2.xml><?xml version="1.0" encoding="utf-8"?>
<a:theme xmlns:a="http://schemas.openxmlformats.org/drawingml/2006/main" name="Office Theme">
  <a:themeElements>
    <a:clrScheme name="Dell New VID">
      <a:dk1>
        <a:srgbClr val="444444"/>
      </a:dk1>
      <a:lt1>
        <a:srgbClr val="0076CE"/>
      </a:lt1>
      <a:dk2>
        <a:srgbClr val="FFFFFF"/>
      </a:dk2>
      <a:lt2>
        <a:srgbClr val="000000"/>
      </a:lt2>
      <a:accent1>
        <a:srgbClr val="00447C"/>
      </a:accent1>
      <a:accent2>
        <a:srgbClr val="6EA204"/>
      </a:accent2>
      <a:accent3>
        <a:srgbClr val="F2AF00"/>
      </a:accent3>
      <a:accent4>
        <a:srgbClr val="EE6411"/>
      </a:accent4>
      <a:accent5>
        <a:srgbClr val="CE1126"/>
      </a:accent5>
      <a:accent6>
        <a:srgbClr val="41B6E6"/>
      </a:accent6>
      <a:hlink>
        <a:srgbClr val="0076CE"/>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Dell New VID">
      <a:dk1>
        <a:srgbClr val="444444"/>
      </a:dk1>
      <a:lt1>
        <a:srgbClr val="0076CE"/>
      </a:lt1>
      <a:dk2>
        <a:srgbClr val="FFFFFF"/>
      </a:dk2>
      <a:lt2>
        <a:srgbClr val="000000"/>
      </a:lt2>
      <a:accent1>
        <a:srgbClr val="00447C"/>
      </a:accent1>
      <a:accent2>
        <a:srgbClr val="6EA204"/>
      </a:accent2>
      <a:accent3>
        <a:srgbClr val="F2AF00"/>
      </a:accent3>
      <a:accent4>
        <a:srgbClr val="EE6411"/>
      </a:accent4>
      <a:accent5>
        <a:srgbClr val="CE1126"/>
      </a:accent5>
      <a:accent6>
        <a:srgbClr val="41B6E6"/>
      </a:accent6>
      <a:hlink>
        <a:srgbClr val="0076CE"/>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Dell_Tech 2019 - Template</Template>
  <TotalTime>126</TotalTime>
  <Words>459</Words>
  <Application>Microsoft Office PowerPoint</Application>
  <PresentationFormat>On-screen Show (16:9)</PresentationFormat>
  <Paragraphs>72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Dell Tech 2019</vt:lpstr>
      <vt:lpstr>Articles Tagging Automation Project</vt:lpstr>
      <vt:lpstr>Agenda</vt:lpstr>
      <vt:lpstr>eServices &amp; Knowledge Management </vt:lpstr>
      <vt:lpstr>Capstone Scope Proposal</vt:lpstr>
      <vt:lpstr>Data</vt:lpstr>
      <vt:lpstr>Process &amp; Deliverables</vt:lpstr>
      <vt:lpstr>Timeline/Checkpoint Dates (tentative)</vt:lpstr>
      <vt:lpstr>Next steps</vt:lpstr>
      <vt:lpstr>PowerPoint Presentation</vt:lpstr>
      <vt:lpstr>Additional Resources</vt:lpstr>
    </vt:vector>
  </TitlesOfParts>
  <Company>Dell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Articles Tagging Automation Project</dc:title>
  <dc:creator>Shi, Helena</dc:creator>
  <cp:lastModifiedBy>Shi, Helena</cp:lastModifiedBy>
  <cp:revision>10</cp:revision>
  <cp:lastPrinted>2018-09-10T14:53:10Z</cp:lastPrinted>
  <dcterms:created xsi:type="dcterms:W3CDTF">2020-01-17T20:19:57Z</dcterms:created>
  <dcterms:modified xsi:type="dcterms:W3CDTF">2020-01-30T17:05:42Z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7c89b32-9ea6-4751-a5b4-31f15d8c6655_Enabled">
    <vt:lpwstr>True</vt:lpwstr>
  </property>
  <property fmtid="{D5CDD505-2E9C-101B-9397-08002B2CF9AE}" pid="3" name="MSIP_Label_77c89b32-9ea6-4751-a5b4-31f15d8c6655_SiteId">
    <vt:lpwstr>945c199a-83a2-4e80-9f8c-5a91be5752dd</vt:lpwstr>
  </property>
  <property fmtid="{D5CDD505-2E9C-101B-9397-08002B2CF9AE}" pid="4" name="MSIP_Label_77c89b32-9ea6-4751-a5b4-31f15d8c6655_Owner">
    <vt:lpwstr>Helena_Shi@Dell.com</vt:lpwstr>
  </property>
  <property fmtid="{D5CDD505-2E9C-101B-9397-08002B2CF9AE}" pid="5" name="MSIP_Label_77c89b32-9ea6-4751-a5b4-31f15d8c6655_SetDate">
    <vt:lpwstr>2020-01-17T20:53:28.3617472Z</vt:lpwstr>
  </property>
  <property fmtid="{D5CDD505-2E9C-101B-9397-08002B2CF9AE}" pid="6" name="MSIP_Label_77c89b32-9ea6-4751-a5b4-31f15d8c6655_Name">
    <vt:lpwstr>Restricted</vt:lpwstr>
  </property>
  <property fmtid="{D5CDD505-2E9C-101B-9397-08002B2CF9AE}" pid="7" name="MSIP_Label_77c89b32-9ea6-4751-a5b4-31f15d8c6655_Application">
    <vt:lpwstr>Microsoft Azure Information Protection</vt:lpwstr>
  </property>
  <property fmtid="{D5CDD505-2E9C-101B-9397-08002B2CF9AE}" pid="8" name="MSIP_Label_77c89b32-9ea6-4751-a5b4-31f15d8c6655_Extended_MSFT_Method">
    <vt:lpwstr>Manual</vt:lpwstr>
  </property>
  <property fmtid="{D5CDD505-2E9C-101B-9397-08002B2CF9AE}" pid="9" name="MSIP_Label_c6a92900-baee-4b44-8e07-37d659877869_Enabled">
    <vt:lpwstr>True</vt:lpwstr>
  </property>
  <property fmtid="{D5CDD505-2E9C-101B-9397-08002B2CF9AE}" pid="10" name="MSIP_Label_c6a92900-baee-4b44-8e07-37d659877869_SiteId">
    <vt:lpwstr>945c199a-83a2-4e80-9f8c-5a91be5752dd</vt:lpwstr>
  </property>
  <property fmtid="{D5CDD505-2E9C-101B-9397-08002B2CF9AE}" pid="11" name="MSIP_Label_c6a92900-baee-4b44-8e07-37d659877869_Owner">
    <vt:lpwstr>Helena_Shi@Dell.com</vt:lpwstr>
  </property>
  <property fmtid="{D5CDD505-2E9C-101B-9397-08002B2CF9AE}" pid="12" name="MSIP_Label_c6a92900-baee-4b44-8e07-37d659877869_SetDate">
    <vt:lpwstr>2020-01-17T20:53:28.3617472Z</vt:lpwstr>
  </property>
  <property fmtid="{D5CDD505-2E9C-101B-9397-08002B2CF9AE}" pid="13" name="MSIP_Label_c6a92900-baee-4b44-8e07-37d659877869_Name">
    <vt:lpwstr>Visual Marking</vt:lpwstr>
  </property>
  <property fmtid="{D5CDD505-2E9C-101B-9397-08002B2CF9AE}" pid="14" name="MSIP_Label_c6a92900-baee-4b44-8e07-37d659877869_Application">
    <vt:lpwstr>Microsoft Azure Information Protection</vt:lpwstr>
  </property>
  <property fmtid="{D5CDD505-2E9C-101B-9397-08002B2CF9AE}" pid="15" name="MSIP_Label_c6a92900-baee-4b44-8e07-37d659877869_Parent">
    <vt:lpwstr>77c89b32-9ea6-4751-a5b4-31f15d8c6655</vt:lpwstr>
  </property>
  <property fmtid="{D5CDD505-2E9C-101B-9397-08002B2CF9AE}" pid="16" name="MSIP_Label_c6a92900-baee-4b44-8e07-37d659877869_Extended_MSFT_Method">
    <vt:lpwstr>Manual</vt:lpwstr>
  </property>
  <property fmtid="{D5CDD505-2E9C-101B-9397-08002B2CF9AE}" pid="17" name="aiplabel">
    <vt:lpwstr>Restricted Visual Marking</vt:lpwstr>
  </property>
</Properties>
</file>