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4" r:id="rId3"/>
    <p:sldId id="261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30100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9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rgbClr val="A30000"/>
                </a:solidFill>
                <a:sym typeface="+mn-ea"/>
              </a:rPr>
              <a:t>Big Data and Intelligent Systems Lab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581927" y="6551128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点击编辑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2557" y="59011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94317" y="64853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50197" y="58059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6544945"/>
            <a:ext cx="3996690" cy="323215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/>
          </a:p>
        </p:txBody>
      </p:sp>
      <p:sp>
        <p:nvSpPr>
          <p:cNvPr id="13" name="矩形 12"/>
          <p:cNvSpPr/>
          <p:nvPr userDrawn="1"/>
        </p:nvSpPr>
        <p:spPr>
          <a:xfrm>
            <a:off x="3996690" y="6544945"/>
            <a:ext cx="4159885" cy="3232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solidFill>
                <a:srgbClr val="A30000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156575" y="6544945"/>
            <a:ext cx="4034155" cy="32321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olidFill>
                  <a:srgbClr val="943C3C"/>
                </a:solidFill>
              </a:rPr>
              <a:t>	</a:t>
            </a:r>
            <a:fld id="{BB962C8B-B14F-4D97-AF65-F5344CB8AC3E}" type="datetime4">
              <a:rPr lang="en-US" altLang="en-US" sz="1600">
                <a:solidFill>
                  <a:srgbClr val="943C3C"/>
                </a:solidFill>
              </a:rPr>
            </a:fld>
            <a:r>
              <a:rPr lang="en-US" altLang="en-US" sz="1600">
                <a:solidFill>
                  <a:srgbClr val="943C3C"/>
                </a:solidFill>
              </a:rPr>
              <a:t>          	</a:t>
            </a:r>
            <a:fld id="{9A0DB2DC-4C9A-4742-B13C-FB6460FD3503}" type="slidenum">
              <a:rPr lang="en-US" altLang="en-US" sz="1600">
                <a:solidFill>
                  <a:srgbClr val="943C3C"/>
                </a:solidFill>
              </a:rPr>
            </a:fld>
            <a:r>
              <a:rPr lang="en-US" altLang="en-US" sz="1600">
                <a:solidFill>
                  <a:srgbClr val="943C3C"/>
                </a:solidFill>
              </a:rPr>
              <a:t>	</a:t>
            </a:r>
            <a:endParaRPr lang="en-US" altLang="en-US" sz="1600">
              <a:solidFill>
                <a:srgbClr val="943C3C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81617" y="56408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81927" y="6551128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点击编辑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96315" y="6551128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srgbClr val="A30000"/>
                </a:solidFill>
                <a:sym typeface="+mn-ea"/>
              </a:rPr>
              <a:t>Big Data and Intelligent Systems Lab</a:t>
            </a:r>
            <a:endParaRPr lang="en-US" altLang="zh-CN" dirty="0">
              <a:solidFill>
                <a:srgbClr val="A30000"/>
              </a:solidFill>
              <a:sym typeface="+mn-ea"/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ecnu_background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32865" y="443865"/>
            <a:ext cx="10857865" cy="610743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085840" y="-14605"/>
            <a:ext cx="6104890" cy="57848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3970"/>
            <a:ext cx="6085840" cy="578485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ecnu_logo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41300" y="14605"/>
            <a:ext cx="520700" cy="520700"/>
          </a:xfrm>
          <a:prstGeom prst="rect">
            <a:avLst/>
          </a:prstGeom>
        </p:spPr>
      </p:pic>
      <p:pic>
        <p:nvPicPr>
          <p:cNvPr id="11" name="图片 10" descr="ecnu_title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24230" y="-13970"/>
            <a:ext cx="1691005" cy="590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蜜糖瓜</cp:lastModifiedBy>
  <cp:revision>11</cp:revision>
  <dcterms:created xsi:type="dcterms:W3CDTF">2019-05-11T11:46:00Z</dcterms:created>
  <dcterms:modified xsi:type="dcterms:W3CDTF">2019-05-11T12:27:11Z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