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usinessAnalysis_1646036483067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4A7CA38-19F2-4B89-9670-C3E33243471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Business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B15BBB1-2BE1-4EFD-A176-C2060590F7C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2/28/2022 5:14:04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2" name="slide2">
            <a:extLst>
              <a:ext uri="{FF2B5EF4-FFF2-40B4-BE49-F238E27FC236}">
                <a16:creationId xmlns:a16="http://schemas.microsoft.com/office/drawing/2014/main" id="{67BC1049-753B-456B-A2DB-D8571F0D51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3" name="slide3">
            <a:extLst>
              <a:ext uri="{FF2B5EF4-FFF2-40B4-BE49-F238E27FC236}">
                <a16:creationId xmlns:a16="http://schemas.microsoft.com/office/drawing/2014/main" id="{3A95947F-6A4E-4B1E-B61C-44544D75D9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4" name="slide4">
            <a:extLst>
              <a:ext uri="{FF2B5EF4-FFF2-40B4-BE49-F238E27FC236}">
                <a16:creationId xmlns:a16="http://schemas.microsoft.com/office/drawing/2014/main" id="{0F7017C0-8C5D-4C71-BC9F-8041706B41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5" name="slide5">
            <a:extLst>
              <a:ext uri="{FF2B5EF4-FFF2-40B4-BE49-F238E27FC236}">
                <a16:creationId xmlns:a16="http://schemas.microsoft.com/office/drawing/2014/main" id="{F72C02AB-DF8A-4AE0-99A1-79049D30D3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6" name="slide6">
            <a:extLst>
              <a:ext uri="{FF2B5EF4-FFF2-40B4-BE49-F238E27FC236}">
                <a16:creationId xmlns:a16="http://schemas.microsoft.com/office/drawing/2014/main" id="{E2AD11FA-38AC-4CFE-9AFA-801BA99FB1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2022-02-28T17:14:06Z</dcterms:created>
  <dcterms:modified xsi:type="dcterms:W3CDTF">2022-02-28T17:14:06Z</dcterms:modified>
</cp:coreProperties>
</file>