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 id="2147483662" r:id="rId6"/>
  </p:sldMasterIdLst>
  <p:notesMasterIdLst>
    <p:notesMasterId r:id="rId7"/>
  </p:notesMasterIdLst>
  <p:sldIdLst>
    <p:sldId id="256"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03D25E-C624-4D3C-ABC8-D1F03081C988}">
  <a:tblStyle styleId="{DA03D25E-C624-4D3C-ABC8-D1F03081C98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681ca806_0_1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b0681ca806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ter">
  <p:cSld name="Poster">
    <p:spTree>
      <p:nvGrpSpPr>
        <p:cNvPr id="57" name="Shape 57"/>
        <p:cNvGrpSpPr/>
        <p:nvPr/>
      </p:nvGrpSpPr>
      <p:grpSpPr>
        <a:xfrm>
          <a:off x="0" y="0"/>
          <a:ext cx="0" cy="0"/>
          <a:chOff x="0" y="0"/>
          <a:chExt cx="0" cy="0"/>
        </a:xfrm>
      </p:grpSpPr>
      <p:sp>
        <p:nvSpPr>
          <p:cNvPr id="58" name="Google Shape;58;p14"/>
          <p:cNvSpPr txBox="1"/>
          <p:nvPr>
            <p:ph type="title"/>
          </p:nvPr>
        </p:nvSpPr>
        <p:spPr>
          <a:xfrm>
            <a:off x="1333500" y="154781"/>
            <a:ext cx="6477000" cy="393000"/>
          </a:xfrm>
          <a:prstGeom prst="rect">
            <a:avLst/>
          </a:prstGeom>
          <a:noFill/>
          <a:ln>
            <a:noFill/>
          </a:ln>
        </p:spPr>
        <p:txBody>
          <a:bodyPr anchorCtr="0" anchor="b" bIns="8725" lIns="17450" spcFirstLastPara="1" rIns="17450" wrap="square" tIns="8725">
            <a:noAutofit/>
          </a:bodyPr>
          <a:lstStyle>
            <a:lvl1pPr lvl="0" rtl="0" algn="l">
              <a:lnSpc>
                <a:spcPct val="90000"/>
              </a:lnSpc>
              <a:spcBef>
                <a:spcPts val="0"/>
              </a:spcBef>
              <a:spcAft>
                <a:spcPts val="0"/>
              </a:spcAft>
              <a:buClr>
                <a:schemeClr val="lt1"/>
              </a:buClr>
              <a:buSzPts val="300"/>
              <a:buNone/>
              <a:defRPr/>
            </a:lvl1pPr>
            <a:lvl2pPr lvl="1" rtl="0">
              <a:spcBef>
                <a:spcPts val="0"/>
              </a:spcBef>
              <a:spcAft>
                <a:spcPts val="0"/>
              </a:spcAft>
              <a:buSzPts val="300"/>
              <a:buNone/>
              <a:defRPr/>
            </a:lvl2pPr>
            <a:lvl3pPr lvl="2" rtl="0">
              <a:spcBef>
                <a:spcPts val="0"/>
              </a:spcBef>
              <a:spcAft>
                <a:spcPts val="0"/>
              </a:spcAft>
              <a:buSzPts val="300"/>
              <a:buNone/>
              <a:defRPr/>
            </a:lvl3pPr>
            <a:lvl4pPr lvl="3" rtl="0">
              <a:spcBef>
                <a:spcPts val="0"/>
              </a:spcBef>
              <a:spcAft>
                <a:spcPts val="0"/>
              </a:spcAft>
              <a:buSzPts val="300"/>
              <a:buNone/>
              <a:defRPr/>
            </a:lvl4pPr>
            <a:lvl5pPr lvl="4" rtl="0">
              <a:spcBef>
                <a:spcPts val="0"/>
              </a:spcBef>
              <a:spcAft>
                <a:spcPts val="0"/>
              </a:spcAft>
              <a:buSzPts val="300"/>
              <a:buNone/>
              <a:defRPr/>
            </a:lvl5pPr>
            <a:lvl6pPr lvl="5" rtl="0">
              <a:spcBef>
                <a:spcPts val="0"/>
              </a:spcBef>
              <a:spcAft>
                <a:spcPts val="0"/>
              </a:spcAft>
              <a:buSzPts val="300"/>
              <a:buNone/>
              <a:defRPr/>
            </a:lvl6pPr>
            <a:lvl7pPr lvl="6" rtl="0">
              <a:spcBef>
                <a:spcPts val="0"/>
              </a:spcBef>
              <a:spcAft>
                <a:spcPts val="0"/>
              </a:spcAft>
              <a:buSzPts val="300"/>
              <a:buNone/>
              <a:defRPr/>
            </a:lvl7pPr>
            <a:lvl8pPr lvl="7" rtl="0">
              <a:spcBef>
                <a:spcPts val="0"/>
              </a:spcBef>
              <a:spcAft>
                <a:spcPts val="0"/>
              </a:spcAft>
              <a:buSzPts val="300"/>
              <a:buNone/>
              <a:defRPr/>
            </a:lvl8pPr>
            <a:lvl9pPr lvl="8" rtl="0">
              <a:spcBef>
                <a:spcPts val="0"/>
              </a:spcBef>
              <a:spcAft>
                <a:spcPts val="0"/>
              </a:spcAft>
              <a:buSzPts val="300"/>
              <a:buNone/>
              <a:defRPr/>
            </a:lvl9pPr>
          </a:lstStyle>
          <a:p/>
        </p:txBody>
      </p:sp>
      <p:sp>
        <p:nvSpPr>
          <p:cNvPr id="59" name="Google Shape;59;p14"/>
          <p:cNvSpPr txBox="1"/>
          <p:nvPr>
            <p:ph idx="1" type="body"/>
          </p:nvPr>
        </p:nvSpPr>
        <p:spPr>
          <a:xfrm>
            <a:off x="1333500" y="560719"/>
            <a:ext cx="6477000" cy="129900"/>
          </a:xfrm>
          <a:prstGeom prst="rect">
            <a:avLst/>
          </a:prstGeom>
          <a:noFill/>
          <a:ln>
            <a:noFill/>
          </a:ln>
        </p:spPr>
        <p:txBody>
          <a:bodyPr anchorCtr="0" anchor="t" bIns="8725" lIns="17450" spcFirstLastPara="1" rIns="17450" wrap="square" tIns="8725">
            <a:noAutofit/>
          </a:bodyPr>
          <a:lstStyle>
            <a:lvl1pPr indent="-228600" lvl="0" marL="457200" rtl="0" algn="l">
              <a:lnSpc>
                <a:spcPct val="100000"/>
              </a:lnSpc>
              <a:spcBef>
                <a:spcPts val="0"/>
              </a:spcBef>
              <a:spcAft>
                <a:spcPts val="0"/>
              </a:spcAft>
              <a:buSzPts val="500"/>
              <a:buNone/>
              <a:defRPr sz="500">
                <a:solidFill>
                  <a:schemeClr val="lt1"/>
                </a:solidFill>
              </a:defRPr>
            </a:lvl1pPr>
            <a:lvl2pPr indent="-228600" lvl="1" marL="914400" rtl="0" algn="l">
              <a:lnSpc>
                <a:spcPct val="100000"/>
              </a:lnSpc>
              <a:spcBef>
                <a:spcPts val="0"/>
              </a:spcBef>
              <a:spcAft>
                <a:spcPts val="0"/>
              </a:spcAft>
              <a:buSzPts val="500"/>
              <a:buNone/>
              <a:defRPr sz="500">
                <a:solidFill>
                  <a:schemeClr val="lt1"/>
                </a:solidFill>
              </a:defRPr>
            </a:lvl2pPr>
            <a:lvl3pPr indent="-228600" lvl="2" marL="1371600" rtl="0" algn="l">
              <a:lnSpc>
                <a:spcPct val="100000"/>
              </a:lnSpc>
              <a:spcBef>
                <a:spcPts val="0"/>
              </a:spcBef>
              <a:spcAft>
                <a:spcPts val="0"/>
              </a:spcAft>
              <a:buSzPts val="500"/>
              <a:buNone/>
              <a:defRPr sz="500">
                <a:solidFill>
                  <a:schemeClr val="lt1"/>
                </a:solidFill>
              </a:defRPr>
            </a:lvl3pPr>
            <a:lvl4pPr indent="-228600" lvl="3" marL="1828800" rtl="0" algn="l">
              <a:lnSpc>
                <a:spcPct val="100000"/>
              </a:lnSpc>
              <a:spcBef>
                <a:spcPts val="0"/>
              </a:spcBef>
              <a:spcAft>
                <a:spcPts val="0"/>
              </a:spcAft>
              <a:buSzPts val="500"/>
              <a:buNone/>
              <a:defRPr sz="500">
                <a:solidFill>
                  <a:schemeClr val="lt1"/>
                </a:solidFill>
              </a:defRPr>
            </a:lvl4pPr>
            <a:lvl5pPr indent="-228600" lvl="4" marL="2286000" rtl="0" algn="l">
              <a:lnSpc>
                <a:spcPct val="100000"/>
              </a:lnSpc>
              <a:spcBef>
                <a:spcPts val="0"/>
              </a:spcBef>
              <a:spcAft>
                <a:spcPts val="0"/>
              </a:spcAft>
              <a:buSzPts val="500"/>
              <a:buNone/>
              <a:defRPr sz="500">
                <a:solidFill>
                  <a:schemeClr val="lt1"/>
                </a:solidFill>
              </a:defRPr>
            </a:lvl5pPr>
            <a:lvl6pPr indent="-228600" lvl="5" marL="2743200" rtl="0" algn="l">
              <a:lnSpc>
                <a:spcPct val="100000"/>
              </a:lnSpc>
              <a:spcBef>
                <a:spcPts val="0"/>
              </a:spcBef>
              <a:spcAft>
                <a:spcPts val="0"/>
              </a:spcAft>
              <a:buSzPts val="500"/>
              <a:buNone/>
              <a:defRPr sz="500">
                <a:solidFill>
                  <a:schemeClr val="lt1"/>
                </a:solidFill>
              </a:defRPr>
            </a:lvl6pPr>
            <a:lvl7pPr indent="-228600" lvl="6" marL="3200400" rtl="0" algn="l">
              <a:lnSpc>
                <a:spcPct val="100000"/>
              </a:lnSpc>
              <a:spcBef>
                <a:spcPts val="0"/>
              </a:spcBef>
              <a:spcAft>
                <a:spcPts val="0"/>
              </a:spcAft>
              <a:buSzPts val="500"/>
              <a:buNone/>
              <a:defRPr sz="500">
                <a:solidFill>
                  <a:schemeClr val="lt1"/>
                </a:solidFill>
              </a:defRPr>
            </a:lvl7pPr>
            <a:lvl8pPr indent="-228600" lvl="7" marL="3657600" rtl="0" algn="l">
              <a:lnSpc>
                <a:spcPct val="100000"/>
              </a:lnSpc>
              <a:spcBef>
                <a:spcPts val="0"/>
              </a:spcBef>
              <a:spcAft>
                <a:spcPts val="0"/>
              </a:spcAft>
              <a:buSzPts val="500"/>
              <a:buNone/>
              <a:defRPr sz="500">
                <a:solidFill>
                  <a:schemeClr val="lt1"/>
                </a:solidFill>
              </a:defRPr>
            </a:lvl8pPr>
            <a:lvl9pPr indent="-228600" lvl="8" marL="4114800" rtl="0" algn="l">
              <a:lnSpc>
                <a:spcPct val="100000"/>
              </a:lnSpc>
              <a:spcBef>
                <a:spcPts val="0"/>
              </a:spcBef>
              <a:spcAft>
                <a:spcPts val="0"/>
              </a:spcAft>
              <a:buSzPts val="500"/>
              <a:buNone/>
              <a:defRPr sz="500">
                <a:solidFill>
                  <a:schemeClr val="lt1"/>
                </a:solidFill>
              </a:defRPr>
            </a:lvl9pPr>
          </a:lstStyle>
          <a:p/>
        </p:txBody>
      </p:sp>
      <p:sp>
        <p:nvSpPr>
          <p:cNvPr id="60" name="Google Shape;60;p14"/>
          <p:cNvSpPr txBox="1"/>
          <p:nvPr>
            <p:ph idx="10" type="dt"/>
          </p:nvPr>
        </p:nvSpPr>
        <p:spPr>
          <a:xfrm>
            <a:off x="238125" y="5017921"/>
            <a:ext cx="2057400" cy="71400"/>
          </a:xfrm>
          <a:prstGeom prst="rect">
            <a:avLst/>
          </a:prstGeom>
          <a:noFill/>
          <a:ln>
            <a:noFill/>
          </a:ln>
        </p:spPr>
        <p:txBody>
          <a:bodyPr anchorCtr="0" anchor="ctr" bIns="8725" lIns="17450" spcFirstLastPara="1" rIns="17450" wrap="square" tIns="8725">
            <a:noAutofit/>
          </a:bodyPr>
          <a:lstStyle>
            <a:lvl1pPr lvl="0" rtl="0" algn="l">
              <a:spcBef>
                <a:spcPts val="0"/>
              </a:spcBef>
              <a:spcAft>
                <a:spcPts val="0"/>
              </a:spcAft>
              <a:buSzPts val="300"/>
              <a:buNone/>
              <a:defRPr/>
            </a:lvl1pPr>
            <a:lvl2pPr lvl="1" rtl="0" algn="l">
              <a:spcBef>
                <a:spcPts val="0"/>
              </a:spcBef>
              <a:spcAft>
                <a:spcPts val="0"/>
              </a:spcAft>
              <a:buSzPts val="300"/>
              <a:buNone/>
              <a:defRPr/>
            </a:lvl2pPr>
            <a:lvl3pPr lvl="2" rtl="0" algn="l">
              <a:spcBef>
                <a:spcPts val="0"/>
              </a:spcBef>
              <a:spcAft>
                <a:spcPts val="0"/>
              </a:spcAft>
              <a:buSzPts val="300"/>
              <a:buNone/>
              <a:defRPr/>
            </a:lvl3pPr>
            <a:lvl4pPr lvl="3" rtl="0" algn="l">
              <a:spcBef>
                <a:spcPts val="0"/>
              </a:spcBef>
              <a:spcAft>
                <a:spcPts val="0"/>
              </a:spcAft>
              <a:buSzPts val="300"/>
              <a:buNone/>
              <a:defRPr/>
            </a:lvl4pPr>
            <a:lvl5pPr lvl="4" rtl="0" algn="l">
              <a:spcBef>
                <a:spcPts val="0"/>
              </a:spcBef>
              <a:spcAft>
                <a:spcPts val="0"/>
              </a:spcAft>
              <a:buSzPts val="300"/>
              <a:buNone/>
              <a:defRPr/>
            </a:lvl5pPr>
            <a:lvl6pPr lvl="5" rtl="0" algn="l">
              <a:spcBef>
                <a:spcPts val="0"/>
              </a:spcBef>
              <a:spcAft>
                <a:spcPts val="0"/>
              </a:spcAft>
              <a:buSzPts val="300"/>
              <a:buNone/>
              <a:defRPr/>
            </a:lvl6pPr>
            <a:lvl7pPr lvl="6" rtl="0" algn="l">
              <a:spcBef>
                <a:spcPts val="0"/>
              </a:spcBef>
              <a:spcAft>
                <a:spcPts val="0"/>
              </a:spcAft>
              <a:buSzPts val="300"/>
              <a:buNone/>
              <a:defRPr/>
            </a:lvl7pPr>
            <a:lvl8pPr lvl="7" rtl="0" algn="l">
              <a:spcBef>
                <a:spcPts val="0"/>
              </a:spcBef>
              <a:spcAft>
                <a:spcPts val="0"/>
              </a:spcAft>
              <a:buSzPts val="300"/>
              <a:buNone/>
              <a:defRPr/>
            </a:lvl8pPr>
            <a:lvl9pPr lvl="8" rtl="0" algn="l">
              <a:spcBef>
                <a:spcPts val="0"/>
              </a:spcBef>
              <a:spcAft>
                <a:spcPts val="0"/>
              </a:spcAft>
              <a:buSzPts val="300"/>
              <a:buNone/>
              <a:defRPr/>
            </a:lvl9pPr>
          </a:lstStyle>
          <a:p/>
        </p:txBody>
      </p:sp>
      <p:sp>
        <p:nvSpPr>
          <p:cNvPr id="61" name="Google Shape;61;p14"/>
          <p:cNvSpPr txBox="1"/>
          <p:nvPr>
            <p:ph idx="11" type="ftr"/>
          </p:nvPr>
        </p:nvSpPr>
        <p:spPr>
          <a:xfrm>
            <a:off x="2295525" y="5017921"/>
            <a:ext cx="4552800" cy="71400"/>
          </a:xfrm>
          <a:prstGeom prst="rect">
            <a:avLst/>
          </a:prstGeom>
          <a:noFill/>
          <a:ln>
            <a:noFill/>
          </a:ln>
        </p:spPr>
        <p:txBody>
          <a:bodyPr anchorCtr="0" anchor="ctr" bIns="8725" lIns="17450" spcFirstLastPara="1" rIns="17450" wrap="square" tIns="8725">
            <a:noAutofit/>
          </a:bodyPr>
          <a:lstStyle>
            <a:lvl1pPr lvl="0" rtl="0" algn="ctr">
              <a:spcBef>
                <a:spcPts val="0"/>
              </a:spcBef>
              <a:spcAft>
                <a:spcPts val="0"/>
              </a:spcAft>
              <a:buSzPts val="300"/>
              <a:buNone/>
              <a:defRPr/>
            </a:lvl1pPr>
            <a:lvl2pPr lvl="1" rtl="0" algn="l">
              <a:spcBef>
                <a:spcPts val="0"/>
              </a:spcBef>
              <a:spcAft>
                <a:spcPts val="0"/>
              </a:spcAft>
              <a:buSzPts val="300"/>
              <a:buNone/>
              <a:defRPr/>
            </a:lvl2pPr>
            <a:lvl3pPr lvl="2" rtl="0" algn="l">
              <a:spcBef>
                <a:spcPts val="0"/>
              </a:spcBef>
              <a:spcAft>
                <a:spcPts val="0"/>
              </a:spcAft>
              <a:buSzPts val="300"/>
              <a:buNone/>
              <a:defRPr/>
            </a:lvl3pPr>
            <a:lvl4pPr lvl="3" rtl="0" algn="l">
              <a:spcBef>
                <a:spcPts val="0"/>
              </a:spcBef>
              <a:spcAft>
                <a:spcPts val="0"/>
              </a:spcAft>
              <a:buSzPts val="300"/>
              <a:buNone/>
              <a:defRPr/>
            </a:lvl4pPr>
            <a:lvl5pPr lvl="4" rtl="0" algn="l">
              <a:spcBef>
                <a:spcPts val="0"/>
              </a:spcBef>
              <a:spcAft>
                <a:spcPts val="0"/>
              </a:spcAft>
              <a:buSzPts val="300"/>
              <a:buNone/>
              <a:defRPr/>
            </a:lvl5pPr>
            <a:lvl6pPr lvl="5" rtl="0" algn="l">
              <a:spcBef>
                <a:spcPts val="0"/>
              </a:spcBef>
              <a:spcAft>
                <a:spcPts val="0"/>
              </a:spcAft>
              <a:buSzPts val="300"/>
              <a:buNone/>
              <a:defRPr/>
            </a:lvl6pPr>
            <a:lvl7pPr lvl="6" rtl="0" algn="l">
              <a:spcBef>
                <a:spcPts val="0"/>
              </a:spcBef>
              <a:spcAft>
                <a:spcPts val="0"/>
              </a:spcAft>
              <a:buSzPts val="300"/>
              <a:buNone/>
              <a:defRPr/>
            </a:lvl7pPr>
            <a:lvl8pPr lvl="7" rtl="0" algn="l">
              <a:spcBef>
                <a:spcPts val="0"/>
              </a:spcBef>
              <a:spcAft>
                <a:spcPts val="0"/>
              </a:spcAft>
              <a:buSzPts val="300"/>
              <a:buNone/>
              <a:defRPr/>
            </a:lvl8pPr>
            <a:lvl9pPr lvl="8" rtl="0" algn="l">
              <a:spcBef>
                <a:spcPts val="0"/>
              </a:spcBef>
              <a:spcAft>
                <a:spcPts val="0"/>
              </a:spcAft>
              <a:buSzPts val="300"/>
              <a:buNone/>
              <a:defRPr/>
            </a:lvl9pPr>
          </a:lstStyle>
          <a:p/>
        </p:txBody>
      </p:sp>
      <p:sp>
        <p:nvSpPr>
          <p:cNvPr id="62" name="Google Shape;62;p14"/>
          <p:cNvSpPr txBox="1"/>
          <p:nvPr>
            <p:ph idx="12" type="sldNum"/>
          </p:nvPr>
        </p:nvSpPr>
        <p:spPr>
          <a:xfrm>
            <a:off x="6848475" y="5017921"/>
            <a:ext cx="2057400" cy="71400"/>
          </a:xfrm>
          <a:prstGeom prst="rect">
            <a:avLst/>
          </a:prstGeom>
          <a:noFill/>
          <a:ln>
            <a:noFill/>
          </a:ln>
        </p:spPr>
        <p:txBody>
          <a:bodyPr anchorCtr="0" anchor="ctr" bIns="8725" lIns="17450" spcFirstLastPara="1" rIns="17450" wrap="square" tIns="872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4"/>
          <p:cNvSpPr/>
          <p:nvPr>
            <p:ph idx="2" type="body"/>
          </p:nvPr>
        </p:nvSpPr>
        <p:spPr>
          <a:xfrm>
            <a:off x="238125" y="914400"/>
            <a:ext cx="2667000" cy="190500"/>
          </a:xfrm>
          <a:prstGeom prst="round1Rect">
            <a:avLst>
              <a:gd fmla="val 16667" name="adj"/>
            </a:avLst>
          </a:prstGeom>
          <a:solidFill>
            <a:srgbClr val="091F3F"/>
          </a:solidFill>
          <a:ln>
            <a:noFill/>
          </a:ln>
        </p:spPr>
        <p:txBody>
          <a:bodyPr anchorCtr="0" anchor="ctr" bIns="8725" lIns="69850" spcFirstLastPara="1" rIns="17450" wrap="square" tIns="8725">
            <a:noAutofit/>
          </a:bodyPr>
          <a:lstStyle>
            <a:lvl1pPr indent="-228600" lvl="0" marL="457200" rtl="0" algn="l">
              <a:lnSpc>
                <a:spcPct val="100000"/>
              </a:lnSpc>
              <a:spcBef>
                <a:spcPts val="0"/>
              </a:spcBef>
              <a:spcAft>
                <a:spcPts val="0"/>
              </a:spcAft>
              <a:buSzPts val="1100"/>
              <a:buNone/>
              <a:defRPr sz="1100" cap="none">
                <a:solidFill>
                  <a:srgbClr val="F2C413"/>
                </a:solidFill>
                <a:latin typeface="Cambria"/>
                <a:ea typeface="Cambria"/>
                <a:cs typeface="Cambria"/>
                <a:sym typeface="Cambria"/>
              </a:defRPr>
            </a:lvl1pPr>
            <a:lvl2pPr indent="-228600" lvl="1" marL="914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2pPr>
            <a:lvl3pPr indent="-228600" lvl="2" marL="1371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3pPr>
            <a:lvl4pPr indent="-228600" lvl="3" marL="1828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4pPr>
            <a:lvl5pPr indent="-228600" lvl="4" marL="22860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5pPr>
            <a:lvl6pPr indent="-228600" lvl="5" marL="27432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6pPr>
            <a:lvl7pPr indent="-228600" lvl="6" marL="3200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7pPr>
            <a:lvl8pPr indent="-228600" lvl="7" marL="3657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8pPr>
            <a:lvl9pPr indent="-228600" lvl="8" marL="4114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9pPr>
          </a:lstStyle>
          <a:p/>
        </p:txBody>
      </p:sp>
      <p:sp>
        <p:nvSpPr>
          <p:cNvPr id="64" name="Google Shape;64;p14"/>
          <p:cNvSpPr txBox="1"/>
          <p:nvPr>
            <p:ph idx="3" type="body"/>
          </p:nvPr>
        </p:nvSpPr>
        <p:spPr>
          <a:xfrm>
            <a:off x="238125" y="1104900"/>
            <a:ext cx="2667000" cy="1071600"/>
          </a:xfrm>
          <a:prstGeom prst="rect">
            <a:avLst/>
          </a:prstGeom>
          <a:noFill/>
          <a:ln>
            <a:noFill/>
          </a:ln>
        </p:spPr>
        <p:txBody>
          <a:bodyPr anchorCtr="0" anchor="t" bIns="8725" lIns="698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65" name="Google Shape;65;p14"/>
          <p:cNvSpPr/>
          <p:nvPr>
            <p:ph idx="4" type="body"/>
          </p:nvPr>
        </p:nvSpPr>
        <p:spPr>
          <a:xfrm>
            <a:off x="238125" y="2348865"/>
            <a:ext cx="2667000" cy="190500"/>
          </a:xfrm>
          <a:prstGeom prst="round1Rect">
            <a:avLst>
              <a:gd fmla="val 16667" name="adj"/>
            </a:avLst>
          </a:prstGeom>
          <a:solidFill>
            <a:srgbClr val="091F3F"/>
          </a:solidFill>
          <a:ln>
            <a:noFill/>
          </a:ln>
        </p:spPr>
        <p:txBody>
          <a:bodyPr anchorCtr="0" anchor="ctr" bIns="8725" lIns="69850" spcFirstLastPara="1" rIns="17450" wrap="square" tIns="8725">
            <a:noAutofit/>
          </a:bodyPr>
          <a:lstStyle>
            <a:lvl1pPr indent="-228600" lvl="0" marL="457200" rtl="0" algn="l">
              <a:lnSpc>
                <a:spcPct val="100000"/>
              </a:lnSpc>
              <a:spcBef>
                <a:spcPts val="0"/>
              </a:spcBef>
              <a:spcAft>
                <a:spcPts val="0"/>
              </a:spcAft>
              <a:buSzPts val="1100"/>
              <a:buNone/>
              <a:defRPr sz="1100" cap="none">
                <a:solidFill>
                  <a:srgbClr val="F2C413"/>
                </a:solidFill>
                <a:latin typeface="Cambria"/>
                <a:ea typeface="Cambria"/>
                <a:cs typeface="Cambria"/>
                <a:sym typeface="Cambria"/>
              </a:defRPr>
            </a:lvl1pPr>
            <a:lvl2pPr indent="-228600" lvl="1" marL="914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2pPr>
            <a:lvl3pPr indent="-228600" lvl="2" marL="1371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3pPr>
            <a:lvl4pPr indent="-228600" lvl="3" marL="1828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4pPr>
            <a:lvl5pPr indent="-228600" lvl="4" marL="22860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5pPr>
            <a:lvl6pPr indent="-228600" lvl="5" marL="27432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6pPr>
            <a:lvl7pPr indent="-228600" lvl="6" marL="3200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7pPr>
            <a:lvl8pPr indent="-228600" lvl="7" marL="3657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8pPr>
            <a:lvl9pPr indent="-228600" lvl="8" marL="4114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9pPr>
          </a:lstStyle>
          <a:p/>
        </p:txBody>
      </p:sp>
      <p:sp>
        <p:nvSpPr>
          <p:cNvPr id="66" name="Google Shape;66;p14"/>
          <p:cNvSpPr txBox="1"/>
          <p:nvPr>
            <p:ph idx="5" type="body"/>
          </p:nvPr>
        </p:nvSpPr>
        <p:spPr>
          <a:xfrm>
            <a:off x="238125" y="2539365"/>
            <a:ext cx="2667000" cy="1419900"/>
          </a:xfrm>
          <a:prstGeom prst="rect">
            <a:avLst/>
          </a:prstGeom>
          <a:noFill/>
          <a:ln>
            <a:noFill/>
          </a:ln>
        </p:spPr>
        <p:txBody>
          <a:bodyPr anchorCtr="0" anchor="t" bIns="8725" lIns="698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67" name="Google Shape;67;p14"/>
          <p:cNvSpPr/>
          <p:nvPr>
            <p:ph idx="6" type="body"/>
          </p:nvPr>
        </p:nvSpPr>
        <p:spPr>
          <a:xfrm>
            <a:off x="238125" y="4036219"/>
            <a:ext cx="2667000" cy="190500"/>
          </a:xfrm>
          <a:prstGeom prst="round1Rect">
            <a:avLst>
              <a:gd fmla="val 16667" name="adj"/>
            </a:avLst>
          </a:prstGeom>
          <a:solidFill>
            <a:srgbClr val="091F3F"/>
          </a:solidFill>
          <a:ln>
            <a:noFill/>
          </a:ln>
        </p:spPr>
        <p:txBody>
          <a:bodyPr anchorCtr="0" anchor="ctr" bIns="8725" lIns="69850" spcFirstLastPara="1" rIns="17450" wrap="square" tIns="8725">
            <a:noAutofit/>
          </a:bodyPr>
          <a:lstStyle>
            <a:lvl1pPr indent="-228600" lvl="0" marL="457200" rtl="0" algn="l">
              <a:lnSpc>
                <a:spcPct val="100000"/>
              </a:lnSpc>
              <a:spcBef>
                <a:spcPts val="0"/>
              </a:spcBef>
              <a:spcAft>
                <a:spcPts val="0"/>
              </a:spcAft>
              <a:buSzPts val="1100"/>
              <a:buNone/>
              <a:defRPr sz="1100" cap="none">
                <a:solidFill>
                  <a:srgbClr val="FFC000"/>
                </a:solidFill>
                <a:latin typeface="Cambria"/>
                <a:ea typeface="Cambria"/>
                <a:cs typeface="Cambria"/>
                <a:sym typeface="Cambria"/>
              </a:defRPr>
            </a:lvl1pPr>
            <a:lvl2pPr indent="-228600" lvl="1" marL="914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2pPr>
            <a:lvl3pPr indent="-228600" lvl="2" marL="1371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3pPr>
            <a:lvl4pPr indent="-228600" lvl="3" marL="1828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4pPr>
            <a:lvl5pPr indent="-228600" lvl="4" marL="22860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5pPr>
            <a:lvl6pPr indent="-228600" lvl="5" marL="27432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6pPr>
            <a:lvl7pPr indent="-228600" lvl="6" marL="3200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7pPr>
            <a:lvl8pPr indent="-228600" lvl="7" marL="3657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8pPr>
            <a:lvl9pPr indent="-228600" lvl="8" marL="4114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9pPr>
          </a:lstStyle>
          <a:p/>
        </p:txBody>
      </p:sp>
      <p:sp>
        <p:nvSpPr>
          <p:cNvPr id="68" name="Google Shape;68;p14"/>
          <p:cNvSpPr txBox="1"/>
          <p:nvPr>
            <p:ph idx="7" type="body"/>
          </p:nvPr>
        </p:nvSpPr>
        <p:spPr>
          <a:xfrm>
            <a:off x="238125" y="4227671"/>
            <a:ext cx="2667000" cy="714300"/>
          </a:xfrm>
          <a:prstGeom prst="rect">
            <a:avLst/>
          </a:prstGeom>
          <a:noFill/>
          <a:ln>
            <a:noFill/>
          </a:ln>
        </p:spPr>
        <p:txBody>
          <a:bodyPr anchorCtr="0" anchor="t" bIns="8725" lIns="698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69" name="Google Shape;69;p14"/>
          <p:cNvSpPr/>
          <p:nvPr>
            <p:ph idx="8" type="body"/>
          </p:nvPr>
        </p:nvSpPr>
        <p:spPr>
          <a:xfrm>
            <a:off x="3238500" y="914400"/>
            <a:ext cx="2667000" cy="190500"/>
          </a:xfrm>
          <a:prstGeom prst="round1Rect">
            <a:avLst>
              <a:gd fmla="val 16667" name="adj"/>
            </a:avLst>
          </a:prstGeom>
          <a:solidFill>
            <a:srgbClr val="091F3F"/>
          </a:solidFill>
          <a:ln>
            <a:noFill/>
          </a:ln>
        </p:spPr>
        <p:txBody>
          <a:bodyPr anchorCtr="0" anchor="ctr" bIns="8725" lIns="69850" spcFirstLastPara="1" rIns="17450" wrap="square" tIns="8725">
            <a:noAutofit/>
          </a:bodyPr>
          <a:lstStyle>
            <a:lvl1pPr indent="-228600" lvl="0" marL="457200" rtl="0" algn="l">
              <a:lnSpc>
                <a:spcPct val="100000"/>
              </a:lnSpc>
              <a:spcBef>
                <a:spcPts val="0"/>
              </a:spcBef>
              <a:spcAft>
                <a:spcPts val="0"/>
              </a:spcAft>
              <a:buSzPts val="1100"/>
              <a:buNone/>
              <a:defRPr sz="1100" cap="none">
                <a:solidFill>
                  <a:srgbClr val="F2C413"/>
                </a:solidFill>
                <a:latin typeface="Cambria"/>
                <a:ea typeface="Cambria"/>
                <a:cs typeface="Cambria"/>
                <a:sym typeface="Cambria"/>
              </a:defRPr>
            </a:lvl1pPr>
            <a:lvl2pPr indent="-228600" lvl="1" marL="914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2pPr>
            <a:lvl3pPr indent="-228600" lvl="2" marL="1371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3pPr>
            <a:lvl4pPr indent="-228600" lvl="3" marL="1828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4pPr>
            <a:lvl5pPr indent="-228600" lvl="4" marL="22860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5pPr>
            <a:lvl6pPr indent="-228600" lvl="5" marL="27432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6pPr>
            <a:lvl7pPr indent="-228600" lvl="6" marL="3200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7pPr>
            <a:lvl8pPr indent="-228600" lvl="7" marL="3657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8pPr>
            <a:lvl9pPr indent="-228600" lvl="8" marL="4114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9pPr>
          </a:lstStyle>
          <a:p/>
        </p:txBody>
      </p:sp>
      <p:sp>
        <p:nvSpPr>
          <p:cNvPr id="70" name="Google Shape;70;p14"/>
          <p:cNvSpPr txBox="1"/>
          <p:nvPr>
            <p:ph idx="9" type="body"/>
          </p:nvPr>
        </p:nvSpPr>
        <p:spPr>
          <a:xfrm>
            <a:off x="3238500" y="1104900"/>
            <a:ext cx="2667000" cy="714300"/>
          </a:xfrm>
          <a:prstGeom prst="rect">
            <a:avLst/>
          </a:prstGeom>
          <a:noFill/>
          <a:ln>
            <a:noFill/>
          </a:ln>
        </p:spPr>
        <p:txBody>
          <a:bodyPr anchorCtr="0" anchor="t" bIns="8725" lIns="698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71" name="Google Shape;71;p14"/>
          <p:cNvSpPr txBox="1"/>
          <p:nvPr>
            <p:ph idx="13" type="body"/>
          </p:nvPr>
        </p:nvSpPr>
        <p:spPr>
          <a:xfrm>
            <a:off x="3238500" y="1866900"/>
            <a:ext cx="2667000" cy="964500"/>
          </a:xfrm>
          <a:prstGeom prst="rect">
            <a:avLst/>
          </a:prstGeom>
          <a:noFill/>
          <a:ln>
            <a:noFill/>
          </a:ln>
        </p:spPr>
        <p:txBody>
          <a:bodyPr anchorCtr="0" anchor="t" bIns="8725" lIns="698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72" name="Google Shape;72;p14"/>
          <p:cNvSpPr txBox="1"/>
          <p:nvPr>
            <p:ph idx="14" type="body"/>
          </p:nvPr>
        </p:nvSpPr>
        <p:spPr>
          <a:xfrm>
            <a:off x="3238500" y="3667125"/>
            <a:ext cx="2667000" cy="273900"/>
          </a:xfrm>
          <a:prstGeom prst="rect">
            <a:avLst/>
          </a:prstGeom>
          <a:noFill/>
          <a:ln>
            <a:noFill/>
          </a:ln>
        </p:spPr>
        <p:txBody>
          <a:bodyPr anchorCtr="0" anchor="t" bIns="8725" lIns="174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73" name="Google Shape;73;p14"/>
          <p:cNvSpPr/>
          <p:nvPr>
            <p:ph idx="15" type="body"/>
          </p:nvPr>
        </p:nvSpPr>
        <p:spPr>
          <a:xfrm>
            <a:off x="3238500" y="4036219"/>
            <a:ext cx="2667000" cy="190500"/>
          </a:xfrm>
          <a:prstGeom prst="round1Rect">
            <a:avLst>
              <a:gd fmla="val 16667" name="adj"/>
            </a:avLst>
          </a:prstGeom>
          <a:solidFill>
            <a:srgbClr val="091F3F"/>
          </a:solidFill>
          <a:ln>
            <a:noFill/>
          </a:ln>
        </p:spPr>
        <p:txBody>
          <a:bodyPr anchorCtr="0" anchor="ctr" bIns="8725" lIns="69850" spcFirstLastPara="1" rIns="17450" wrap="square" tIns="8725">
            <a:noAutofit/>
          </a:bodyPr>
          <a:lstStyle>
            <a:lvl1pPr indent="-228600" lvl="0" marL="457200" rtl="0" algn="l">
              <a:lnSpc>
                <a:spcPct val="100000"/>
              </a:lnSpc>
              <a:spcBef>
                <a:spcPts val="0"/>
              </a:spcBef>
              <a:spcAft>
                <a:spcPts val="0"/>
              </a:spcAft>
              <a:buSzPts val="1100"/>
              <a:buNone/>
              <a:defRPr sz="1100" cap="none">
                <a:solidFill>
                  <a:srgbClr val="F2C413"/>
                </a:solidFill>
                <a:latin typeface="Cambria"/>
                <a:ea typeface="Cambria"/>
                <a:cs typeface="Cambria"/>
                <a:sym typeface="Cambria"/>
              </a:defRPr>
            </a:lvl1pPr>
            <a:lvl2pPr indent="-228600" lvl="1" marL="914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2pPr>
            <a:lvl3pPr indent="-228600" lvl="2" marL="1371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3pPr>
            <a:lvl4pPr indent="-228600" lvl="3" marL="1828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4pPr>
            <a:lvl5pPr indent="-228600" lvl="4" marL="22860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5pPr>
            <a:lvl6pPr indent="-228600" lvl="5" marL="27432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6pPr>
            <a:lvl7pPr indent="-228600" lvl="6" marL="3200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7pPr>
            <a:lvl8pPr indent="-228600" lvl="7" marL="3657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8pPr>
            <a:lvl9pPr indent="-228600" lvl="8" marL="4114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9pPr>
          </a:lstStyle>
          <a:p/>
        </p:txBody>
      </p:sp>
      <p:sp>
        <p:nvSpPr>
          <p:cNvPr id="74" name="Google Shape;74;p14"/>
          <p:cNvSpPr txBox="1"/>
          <p:nvPr>
            <p:ph idx="16" type="body"/>
          </p:nvPr>
        </p:nvSpPr>
        <p:spPr>
          <a:xfrm>
            <a:off x="3238500" y="4227671"/>
            <a:ext cx="2667000" cy="714300"/>
          </a:xfrm>
          <a:prstGeom prst="rect">
            <a:avLst/>
          </a:prstGeom>
          <a:noFill/>
          <a:ln>
            <a:noFill/>
          </a:ln>
        </p:spPr>
        <p:txBody>
          <a:bodyPr anchorCtr="0" anchor="t" bIns="8725" lIns="698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75" name="Google Shape;75;p14"/>
          <p:cNvSpPr/>
          <p:nvPr>
            <p:ph idx="17" type="body"/>
          </p:nvPr>
        </p:nvSpPr>
        <p:spPr>
          <a:xfrm>
            <a:off x="6229350" y="914400"/>
            <a:ext cx="2667000" cy="190500"/>
          </a:xfrm>
          <a:prstGeom prst="round1Rect">
            <a:avLst>
              <a:gd fmla="val 16667" name="adj"/>
            </a:avLst>
          </a:prstGeom>
          <a:solidFill>
            <a:srgbClr val="091F3F"/>
          </a:solidFill>
          <a:ln>
            <a:noFill/>
          </a:ln>
        </p:spPr>
        <p:txBody>
          <a:bodyPr anchorCtr="0" anchor="ctr" bIns="8725" lIns="69850" spcFirstLastPara="1" rIns="17450" wrap="square" tIns="8725">
            <a:noAutofit/>
          </a:bodyPr>
          <a:lstStyle>
            <a:lvl1pPr indent="-228600" lvl="0" marL="457200" rtl="0" algn="l">
              <a:lnSpc>
                <a:spcPct val="100000"/>
              </a:lnSpc>
              <a:spcBef>
                <a:spcPts val="0"/>
              </a:spcBef>
              <a:spcAft>
                <a:spcPts val="0"/>
              </a:spcAft>
              <a:buSzPts val="1100"/>
              <a:buNone/>
              <a:defRPr sz="1100" cap="none">
                <a:solidFill>
                  <a:srgbClr val="F2C413"/>
                </a:solidFill>
                <a:latin typeface="Cambria"/>
                <a:ea typeface="Cambria"/>
                <a:cs typeface="Cambria"/>
                <a:sym typeface="Cambria"/>
              </a:defRPr>
            </a:lvl1pPr>
            <a:lvl2pPr indent="-228600" lvl="1" marL="914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2pPr>
            <a:lvl3pPr indent="-228600" lvl="2" marL="1371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3pPr>
            <a:lvl4pPr indent="-228600" lvl="3" marL="1828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4pPr>
            <a:lvl5pPr indent="-228600" lvl="4" marL="22860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5pPr>
            <a:lvl6pPr indent="-228600" lvl="5" marL="27432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6pPr>
            <a:lvl7pPr indent="-228600" lvl="6" marL="3200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7pPr>
            <a:lvl8pPr indent="-228600" lvl="7" marL="3657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8pPr>
            <a:lvl9pPr indent="-228600" lvl="8" marL="4114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9pPr>
          </a:lstStyle>
          <a:p/>
        </p:txBody>
      </p:sp>
      <p:sp>
        <p:nvSpPr>
          <p:cNvPr id="76" name="Google Shape;76;p14"/>
          <p:cNvSpPr txBox="1"/>
          <p:nvPr>
            <p:ph idx="18" type="body"/>
          </p:nvPr>
        </p:nvSpPr>
        <p:spPr>
          <a:xfrm>
            <a:off x="6229350" y="1104900"/>
            <a:ext cx="2667000" cy="1143000"/>
          </a:xfrm>
          <a:prstGeom prst="rect">
            <a:avLst/>
          </a:prstGeom>
          <a:noFill/>
          <a:ln>
            <a:noFill/>
          </a:ln>
        </p:spPr>
        <p:txBody>
          <a:bodyPr anchorCtr="0" anchor="t" bIns="8725" lIns="698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77" name="Google Shape;77;p14"/>
          <p:cNvSpPr txBox="1"/>
          <p:nvPr>
            <p:ph idx="19" type="body"/>
          </p:nvPr>
        </p:nvSpPr>
        <p:spPr>
          <a:xfrm>
            <a:off x="6229350" y="2474595"/>
            <a:ext cx="2667000" cy="1143000"/>
          </a:xfrm>
          <a:prstGeom prst="rect">
            <a:avLst/>
          </a:prstGeom>
          <a:noFill/>
          <a:ln>
            <a:noFill/>
          </a:ln>
        </p:spPr>
        <p:txBody>
          <a:bodyPr anchorCtr="0" anchor="t" bIns="8725" lIns="698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78" name="Google Shape;78;p14"/>
          <p:cNvSpPr/>
          <p:nvPr>
            <p:ph idx="20" type="body"/>
          </p:nvPr>
        </p:nvSpPr>
        <p:spPr>
          <a:xfrm>
            <a:off x="6229350" y="4036219"/>
            <a:ext cx="2667000" cy="190500"/>
          </a:xfrm>
          <a:prstGeom prst="round1Rect">
            <a:avLst>
              <a:gd fmla="val 16667" name="adj"/>
            </a:avLst>
          </a:prstGeom>
          <a:solidFill>
            <a:srgbClr val="091F3F"/>
          </a:solidFill>
          <a:ln>
            <a:noFill/>
          </a:ln>
        </p:spPr>
        <p:txBody>
          <a:bodyPr anchorCtr="0" anchor="ctr" bIns="8725" lIns="69850" spcFirstLastPara="1" rIns="17450" wrap="square" tIns="8725">
            <a:noAutofit/>
          </a:bodyPr>
          <a:lstStyle>
            <a:lvl1pPr indent="-228600" lvl="0" marL="457200" rtl="0" algn="l">
              <a:lnSpc>
                <a:spcPct val="100000"/>
              </a:lnSpc>
              <a:spcBef>
                <a:spcPts val="0"/>
              </a:spcBef>
              <a:spcAft>
                <a:spcPts val="0"/>
              </a:spcAft>
              <a:buSzPts val="1100"/>
              <a:buNone/>
              <a:defRPr sz="1100" cap="none">
                <a:solidFill>
                  <a:srgbClr val="F2C413"/>
                </a:solidFill>
                <a:latin typeface="Cambria"/>
                <a:ea typeface="Cambria"/>
                <a:cs typeface="Cambria"/>
                <a:sym typeface="Cambria"/>
              </a:defRPr>
            </a:lvl1pPr>
            <a:lvl2pPr indent="-228600" lvl="1" marL="914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2pPr>
            <a:lvl3pPr indent="-228600" lvl="2" marL="1371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3pPr>
            <a:lvl4pPr indent="-228600" lvl="3" marL="1828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4pPr>
            <a:lvl5pPr indent="-228600" lvl="4" marL="22860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5pPr>
            <a:lvl6pPr indent="-228600" lvl="5" marL="27432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6pPr>
            <a:lvl7pPr indent="-228600" lvl="6" marL="32004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7pPr>
            <a:lvl8pPr indent="-228600" lvl="7" marL="36576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8pPr>
            <a:lvl9pPr indent="-228600" lvl="8" marL="4114800" rtl="0" algn="l">
              <a:lnSpc>
                <a:spcPct val="100000"/>
              </a:lnSpc>
              <a:spcBef>
                <a:spcPts val="0"/>
              </a:spcBef>
              <a:spcAft>
                <a:spcPts val="0"/>
              </a:spcAft>
              <a:buSzPts val="1100"/>
              <a:buNone/>
              <a:defRPr sz="1100" cap="none">
                <a:solidFill>
                  <a:schemeClr val="lt1"/>
                </a:solidFill>
                <a:latin typeface="Cambria"/>
                <a:ea typeface="Cambria"/>
                <a:cs typeface="Cambria"/>
                <a:sym typeface="Cambria"/>
              </a:defRPr>
            </a:lvl9pPr>
          </a:lstStyle>
          <a:p/>
        </p:txBody>
      </p:sp>
      <p:sp>
        <p:nvSpPr>
          <p:cNvPr id="79" name="Google Shape;79;p14"/>
          <p:cNvSpPr txBox="1"/>
          <p:nvPr>
            <p:ph idx="21" type="body"/>
          </p:nvPr>
        </p:nvSpPr>
        <p:spPr>
          <a:xfrm>
            <a:off x="6229350" y="4227671"/>
            <a:ext cx="2667000" cy="714300"/>
          </a:xfrm>
          <a:prstGeom prst="rect">
            <a:avLst/>
          </a:prstGeom>
          <a:noFill/>
          <a:ln>
            <a:noFill/>
          </a:ln>
        </p:spPr>
        <p:txBody>
          <a:bodyPr anchorCtr="0" anchor="t" bIns="8725" lIns="69850" spcFirstLastPara="1" rIns="17450" wrap="square" tIns="34925">
            <a:noAutofit/>
          </a:bodyPr>
          <a:lstStyle>
            <a:lvl1pPr indent="-260350" lvl="0" marL="457200" rtl="0" algn="l">
              <a:lnSpc>
                <a:spcPct val="100000"/>
              </a:lnSpc>
              <a:spcBef>
                <a:spcPts val="200"/>
              </a:spcBef>
              <a:spcAft>
                <a:spcPts val="0"/>
              </a:spcAft>
              <a:buSzPts val="500"/>
              <a:buChar char="•"/>
              <a:defRPr/>
            </a:lvl1pPr>
            <a:lvl2pPr indent="-247650" lvl="1" marL="914400" rtl="0" algn="l">
              <a:lnSpc>
                <a:spcPct val="100000"/>
              </a:lnSpc>
              <a:spcBef>
                <a:spcPts val="200"/>
              </a:spcBef>
              <a:spcAft>
                <a:spcPts val="0"/>
              </a:spcAft>
              <a:buSzPts val="300"/>
              <a:buChar char="•"/>
              <a:defRPr/>
            </a:lvl2pPr>
            <a:lvl3pPr indent="-247650" lvl="2" marL="1371600" rtl="0" algn="l">
              <a:lnSpc>
                <a:spcPct val="100000"/>
              </a:lnSpc>
              <a:spcBef>
                <a:spcPts val="200"/>
              </a:spcBef>
              <a:spcAft>
                <a:spcPts val="0"/>
              </a:spcAft>
              <a:buSzPts val="300"/>
              <a:buChar char="•"/>
              <a:defRPr/>
            </a:lvl3pPr>
            <a:lvl4pPr indent="-247650" lvl="3" marL="1828800" rtl="0" algn="l">
              <a:lnSpc>
                <a:spcPct val="100000"/>
              </a:lnSpc>
              <a:spcBef>
                <a:spcPts val="200"/>
              </a:spcBef>
              <a:spcAft>
                <a:spcPts val="0"/>
              </a:spcAft>
              <a:buSzPts val="300"/>
              <a:buChar char="•"/>
              <a:defRPr/>
            </a:lvl4pPr>
            <a:lvl5pPr indent="-260350" lvl="4" marL="2286000" rtl="0" algn="l">
              <a:lnSpc>
                <a:spcPct val="100000"/>
              </a:lnSpc>
              <a:spcBef>
                <a:spcPts val="200"/>
              </a:spcBef>
              <a:spcAft>
                <a:spcPts val="0"/>
              </a:spcAft>
              <a:buSzPts val="500"/>
              <a:buChar char="•"/>
              <a:defRPr/>
            </a:lvl5pPr>
            <a:lvl6pPr indent="-260350" lvl="5" marL="2743200" rtl="0" algn="l">
              <a:lnSpc>
                <a:spcPct val="100000"/>
              </a:lnSpc>
              <a:spcBef>
                <a:spcPts val="200"/>
              </a:spcBef>
              <a:spcAft>
                <a:spcPts val="0"/>
              </a:spcAft>
              <a:buSzPts val="500"/>
              <a:buChar char="•"/>
              <a:defRPr/>
            </a:lvl6pPr>
            <a:lvl7pPr indent="-260350" lvl="6" marL="3200400" rtl="0" algn="l">
              <a:lnSpc>
                <a:spcPct val="100000"/>
              </a:lnSpc>
              <a:spcBef>
                <a:spcPts val="200"/>
              </a:spcBef>
              <a:spcAft>
                <a:spcPts val="0"/>
              </a:spcAft>
              <a:buSzPts val="500"/>
              <a:buChar char="•"/>
              <a:defRPr/>
            </a:lvl7pPr>
            <a:lvl8pPr indent="-260350" lvl="7" marL="3657600" rtl="0" algn="l">
              <a:lnSpc>
                <a:spcPct val="100000"/>
              </a:lnSpc>
              <a:spcBef>
                <a:spcPts val="200"/>
              </a:spcBef>
              <a:spcAft>
                <a:spcPts val="0"/>
              </a:spcAft>
              <a:buSzPts val="500"/>
              <a:buChar char="•"/>
              <a:defRPr/>
            </a:lvl8pPr>
            <a:lvl9pPr indent="-260350" lvl="8" marL="4114800" rtl="0" algn="l">
              <a:lnSpc>
                <a:spcPct val="100000"/>
              </a:lnSpc>
              <a:spcBef>
                <a:spcPts val="200"/>
              </a:spcBef>
              <a:spcAft>
                <a:spcPts val="0"/>
              </a:spcAft>
              <a:buSzPts val="500"/>
              <a:buChar char="•"/>
              <a:defRPr/>
            </a:lvl9pPr>
          </a:lstStyle>
          <a:p/>
        </p:txBody>
      </p:sp>
      <p:sp>
        <p:nvSpPr>
          <p:cNvPr id="80" name="Google Shape;80;p14"/>
          <p:cNvSpPr/>
          <p:nvPr/>
        </p:nvSpPr>
        <p:spPr>
          <a:xfrm>
            <a:off x="9144000" y="398859"/>
            <a:ext cx="2593200" cy="5143500"/>
          </a:xfrm>
          <a:prstGeom prst="rect">
            <a:avLst/>
          </a:prstGeom>
          <a:solidFill>
            <a:srgbClr val="D8D8D8"/>
          </a:solidFill>
          <a:ln>
            <a:noFill/>
          </a:ln>
        </p:spPr>
        <p:txBody>
          <a:bodyPr anchorCtr="0" anchor="t" bIns="8725" lIns="52375" spcFirstLastPara="1" rIns="52375" wrap="square" tIns="8725">
            <a:noAutofit/>
          </a:bodyPr>
          <a:lstStyle/>
          <a:p>
            <a:pPr indent="0" lvl="0" marL="0" marR="0" rtl="0" algn="l">
              <a:spcBef>
                <a:spcPts val="0"/>
              </a:spcBef>
              <a:spcAft>
                <a:spcPts val="0"/>
              </a:spcAft>
              <a:buNone/>
            </a:pPr>
            <a:r>
              <a:rPr b="0" i="0" lang="en" sz="1800" u="none" cap="none" strike="noStrike">
                <a:solidFill>
                  <a:srgbClr val="7F7F7F"/>
                </a:solidFill>
                <a:latin typeface="Calibri"/>
                <a:ea typeface="Calibri"/>
                <a:cs typeface="Calibri"/>
                <a:sym typeface="Calibri"/>
              </a:rPr>
              <a:t>Printing:</a:t>
            </a:r>
            <a:endParaRPr sz="300"/>
          </a:p>
          <a:p>
            <a:pPr indent="0" lvl="0" marL="0" marR="0" rtl="0" algn="l">
              <a:spcBef>
                <a:spcPts val="200"/>
              </a:spcBef>
              <a:spcAft>
                <a:spcPts val="0"/>
              </a:spcAft>
              <a:buNone/>
            </a:pPr>
            <a:r>
              <a:rPr b="0" i="0" lang="en" sz="1300" u="none" cap="none" strike="noStrike">
                <a:solidFill>
                  <a:srgbClr val="7F7F7F"/>
                </a:solidFill>
                <a:latin typeface="Calibri"/>
                <a:ea typeface="Calibri"/>
                <a:cs typeface="Calibri"/>
                <a:sym typeface="Calibri"/>
              </a:rPr>
              <a:t>This poster is 48” wide by 36” high. It’s designed to be printed on a large-format printer.</a:t>
            </a:r>
            <a:endParaRPr sz="300"/>
          </a:p>
          <a:p>
            <a:pPr indent="0" lvl="0" marL="0" marR="0" rtl="0" algn="l">
              <a:spcBef>
                <a:spcPts val="100"/>
              </a:spcBef>
              <a:spcAft>
                <a:spcPts val="0"/>
              </a:spcAft>
              <a:buNone/>
            </a:pPr>
            <a:r>
              <a:t/>
            </a:r>
            <a:endParaRPr b="0" i="0" sz="1100" u="none" cap="none" strike="noStrike">
              <a:solidFill>
                <a:srgbClr val="7F7F7F"/>
              </a:solidFill>
              <a:latin typeface="Calibri"/>
              <a:ea typeface="Calibri"/>
              <a:cs typeface="Calibri"/>
              <a:sym typeface="Calibri"/>
            </a:endParaRPr>
          </a:p>
          <a:p>
            <a:pPr indent="0" lvl="0" marL="0" marR="0" rtl="0" algn="l">
              <a:spcBef>
                <a:spcPts val="200"/>
              </a:spcBef>
              <a:spcAft>
                <a:spcPts val="0"/>
              </a:spcAft>
              <a:buNone/>
            </a:pPr>
            <a:r>
              <a:rPr b="0" i="0" lang="en" sz="1700" u="none" cap="none" strike="noStrike">
                <a:solidFill>
                  <a:srgbClr val="7F7F7F"/>
                </a:solidFill>
                <a:latin typeface="Calibri"/>
                <a:ea typeface="Calibri"/>
                <a:cs typeface="Calibri"/>
                <a:sym typeface="Calibri"/>
              </a:rPr>
              <a:t>Customizing the Content:</a:t>
            </a:r>
            <a:endParaRPr sz="300"/>
          </a:p>
          <a:p>
            <a:pPr indent="0" lvl="0" marL="0" marR="0" rtl="0" algn="l">
              <a:spcBef>
                <a:spcPts val="200"/>
              </a:spcBef>
              <a:spcAft>
                <a:spcPts val="0"/>
              </a:spcAft>
              <a:buNone/>
            </a:pPr>
            <a:r>
              <a:rPr b="0" i="0" lang="en" sz="1300" u="none" cap="none" strike="noStrik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sz="300"/>
          </a:p>
          <a:p>
            <a:pPr indent="0" lvl="0" marL="0" marR="0" rtl="0" algn="l">
              <a:spcBef>
                <a:spcPts val="500"/>
              </a:spcBef>
              <a:spcAft>
                <a:spcPts val="0"/>
              </a:spcAft>
              <a:buNone/>
            </a:pPr>
            <a:r>
              <a:rPr b="0" i="0" lang="en" sz="1300" u="none" cap="none" strike="noStrike">
                <a:solidFill>
                  <a:srgbClr val="7F7F7F"/>
                </a:solidFill>
                <a:latin typeface="Calibri"/>
                <a:ea typeface="Calibri"/>
                <a:cs typeface="Calibri"/>
                <a:sym typeface="Calibri"/>
              </a:rPr>
              <a:t>To add or remove bullet points from text, just click the Bullets button on the Home tab.</a:t>
            </a:r>
            <a:endParaRPr sz="300"/>
          </a:p>
          <a:p>
            <a:pPr indent="0" lvl="0" marL="0" marR="0" rtl="0" algn="l">
              <a:spcBef>
                <a:spcPts val="500"/>
              </a:spcBef>
              <a:spcAft>
                <a:spcPts val="0"/>
              </a:spcAft>
              <a:buNone/>
            </a:pPr>
            <a:r>
              <a:rPr b="0" i="0" lang="en" sz="1300" u="none" cap="none" strike="noStrike">
                <a:solidFill>
                  <a:srgbClr val="7F7F7F"/>
                </a:solidFill>
                <a:latin typeface="Calibri"/>
                <a:ea typeface="Calibri"/>
                <a:cs typeface="Calibri"/>
                <a:sym typeface="Calibri"/>
              </a:rPr>
              <a:t>If you need more placeholders for titles, content or body text, just make a copy of what you need and drag it into place. PowerPoint’s Smart Guides will help you align it with everything else.</a:t>
            </a:r>
            <a:endParaRPr sz="300"/>
          </a:p>
          <a:p>
            <a:pPr indent="0" lvl="0" marL="0" marR="0" rtl="0" algn="l">
              <a:spcBef>
                <a:spcPts val="500"/>
              </a:spcBef>
              <a:spcAft>
                <a:spcPts val="0"/>
              </a:spcAft>
              <a:buNone/>
            </a:pPr>
            <a:r>
              <a:rPr b="0" i="0" lang="en" sz="1300" u="none" cap="none" strike="noStrike">
                <a:solidFill>
                  <a:srgbClr val="7F7F7F"/>
                </a:solidFill>
                <a:latin typeface="Calibri"/>
                <a:ea typeface="Calibri"/>
                <a:cs typeface="Calibri"/>
                <a:sym typeface="Calibri"/>
              </a:rPr>
              <a:t>Want to use your own pictures instead of ours? No problem! Just right-click a picture and choose Change Picture. Maintain the proportion of pictures as you resize by dragging a corner.</a:t>
            </a:r>
            <a:endParaRPr b="0" i="0" sz="1300" u="none" cap="none" strike="noStrike">
              <a:solidFill>
                <a:srgbClr val="7F7F7F"/>
              </a:solidFill>
              <a:latin typeface="Calibri"/>
              <a:ea typeface="Calibri"/>
              <a:cs typeface="Calibri"/>
              <a:sym typeface="Calibri"/>
            </a:endParaRPr>
          </a:p>
        </p:txBody>
      </p:sp>
    </p:spTree>
  </p:cSld>
  <p:clrMapOvr>
    <a:masterClrMapping/>
  </p:clrMapOvr>
  <p:extLst>
    <p:ext uri="{DCECCB84-F9BA-43D5-87BE-67443E8EF086}">
      <p15:sldGuideLst>
        <p15:guide id="1" pos="1910">
          <p15:clr>
            <a:srgbClr val="A4A3A4"/>
          </p15:clr>
        </p15:guide>
        <p15:guide id="2" pos="3850">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1" name="Shape 81"/>
        <p:cNvGrpSpPr/>
        <p:nvPr/>
      </p:nvGrpSpPr>
      <p:grpSpPr>
        <a:xfrm>
          <a:off x="0" y="0"/>
          <a:ext cx="0" cy="0"/>
          <a:chOff x="0" y="0"/>
          <a:chExt cx="0" cy="0"/>
        </a:xfrm>
      </p:grpSpPr>
      <p:sp>
        <p:nvSpPr>
          <p:cNvPr id="82" name="Google Shape;82;p15"/>
          <p:cNvSpPr txBox="1"/>
          <p:nvPr>
            <p:ph type="ctrTitle"/>
          </p:nvPr>
        </p:nvSpPr>
        <p:spPr>
          <a:xfrm>
            <a:off x="311708" y="744575"/>
            <a:ext cx="8520600" cy="2052600"/>
          </a:xfrm>
          <a:prstGeom prst="rect">
            <a:avLst/>
          </a:prstGeom>
        </p:spPr>
        <p:txBody>
          <a:bodyPr anchorCtr="0" anchor="b" bIns="8725" lIns="17450" spcFirstLastPara="1" rIns="17450" wrap="square" tIns="87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3" name="Google Shape;83;p15"/>
          <p:cNvSpPr txBox="1"/>
          <p:nvPr>
            <p:ph idx="1" type="subTitle"/>
          </p:nvPr>
        </p:nvSpPr>
        <p:spPr>
          <a:xfrm>
            <a:off x="311700" y="2834125"/>
            <a:ext cx="8520600" cy="792600"/>
          </a:xfrm>
          <a:prstGeom prst="rect">
            <a:avLst/>
          </a:prstGeom>
        </p:spPr>
        <p:txBody>
          <a:bodyPr anchorCtr="0" anchor="t" bIns="8725" lIns="17450" spcFirstLastPara="1" rIns="17450" wrap="square" tIns="8725">
            <a:noAutofit/>
          </a:bodyPr>
          <a:lstStyle>
            <a:lvl1pPr lvl="0" rtl="0" algn="ctr">
              <a:lnSpc>
                <a:spcPct val="100000"/>
              </a:lnSpc>
              <a:spcBef>
                <a:spcPts val="200"/>
              </a:spcBef>
              <a:spcAft>
                <a:spcPts val="0"/>
              </a:spcAft>
              <a:buSzPts val="2800"/>
              <a:buNone/>
              <a:defRPr sz="2800"/>
            </a:lvl1pPr>
            <a:lvl2pPr lvl="1" rtl="0" algn="ctr">
              <a:lnSpc>
                <a:spcPct val="100000"/>
              </a:lnSpc>
              <a:spcBef>
                <a:spcPts val="200"/>
              </a:spcBef>
              <a:spcAft>
                <a:spcPts val="0"/>
              </a:spcAft>
              <a:buSzPts val="2800"/>
              <a:buNone/>
              <a:defRPr sz="2800"/>
            </a:lvl2pPr>
            <a:lvl3pPr lvl="2" rtl="0" algn="ctr">
              <a:lnSpc>
                <a:spcPct val="100000"/>
              </a:lnSpc>
              <a:spcBef>
                <a:spcPts val="200"/>
              </a:spcBef>
              <a:spcAft>
                <a:spcPts val="0"/>
              </a:spcAft>
              <a:buSzPts val="2800"/>
              <a:buNone/>
              <a:defRPr sz="2800"/>
            </a:lvl3pPr>
            <a:lvl4pPr lvl="3" rtl="0" algn="ctr">
              <a:lnSpc>
                <a:spcPct val="100000"/>
              </a:lnSpc>
              <a:spcBef>
                <a:spcPts val="200"/>
              </a:spcBef>
              <a:spcAft>
                <a:spcPts val="0"/>
              </a:spcAft>
              <a:buSzPts val="2800"/>
              <a:buNone/>
              <a:defRPr sz="2800"/>
            </a:lvl4pPr>
            <a:lvl5pPr lvl="4" rtl="0" algn="ctr">
              <a:lnSpc>
                <a:spcPct val="100000"/>
              </a:lnSpc>
              <a:spcBef>
                <a:spcPts val="200"/>
              </a:spcBef>
              <a:spcAft>
                <a:spcPts val="0"/>
              </a:spcAft>
              <a:buSzPts val="2800"/>
              <a:buNone/>
              <a:defRPr sz="2800"/>
            </a:lvl5pPr>
            <a:lvl6pPr lvl="5" rtl="0" algn="ctr">
              <a:lnSpc>
                <a:spcPct val="100000"/>
              </a:lnSpc>
              <a:spcBef>
                <a:spcPts val="200"/>
              </a:spcBef>
              <a:spcAft>
                <a:spcPts val="0"/>
              </a:spcAft>
              <a:buSzPts val="2800"/>
              <a:buNone/>
              <a:defRPr sz="2800"/>
            </a:lvl6pPr>
            <a:lvl7pPr lvl="6" rtl="0" algn="ctr">
              <a:lnSpc>
                <a:spcPct val="100000"/>
              </a:lnSpc>
              <a:spcBef>
                <a:spcPts val="200"/>
              </a:spcBef>
              <a:spcAft>
                <a:spcPts val="0"/>
              </a:spcAft>
              <a:buSzPts val="2800"/>
              <a:buNone/>
              <a:defRPr sz="2800"/>
            </a:lvl7pPr>
            <a:lvl8pPr lvl="7" rtl="0" algn="ctr">
              <a:lnSpc>
                <a:spcPct val="100000"/>
              </a:lnSpc>
              <a:spcBef>
                <a:spcPts val="200"/>
              </a:spcBef>
              <a:spcAft>
                <a:spcPts val="0"/>
              </a:spcAft>
              <a:buSzPts val="2800"/>
              <a:buNone/>
              <a:defRPr sz="2800"/>
            </a:lvl8pPr>
            <a:lvl9pPr lvl="8" rtl="0" algn="ctr">
              <a:lnSpc>
                <a:spcPct val="100000"/>
              </a:lnSpc>
              <a:spcBef>
                <a:spcPts val="200"/>
              </a:spcBef>
              <a:spcAft>
                <a:spcPts val="0"/>
              </a:spcAft>
              <a:buSzPts val="2800"/>
              <a:buNone/>
              <a:defRPr sz="2800"/>
            </a:lvl9pPr>
          </a:lstStyle>
          <a:p/>
        </p:txBody>
      </p:sp>
      <p:sp>
        <p:nvSpPr>
          <p:cNvPr id="84" name="Google Shape;84;p15"/>
          <p:cNvSpPr txBox="1"/>
          <p:nvPr>
            <p:ph idx="12" type="sldNum"/>
          </p:nvPr>
        </p:nvSpPr>
        <p:spPr>
          <a:xfrm>
            <a:off x="8472458" y="4663217"/>
            <a:ext cx="548700" cy="393600"/>
          </a:xfrm>
          <a:prstGeom prst="rect">
            <a:avLst/>
          </a:prstGeom>
        </p:spPr>
        <p:txBody>
          <a:bodyPr anchorCtr="0" anchor="ctr" bIns="8725" lIns="17450" spcFirstLastPara="1" rIns="17450" wrap="square" tIns="87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785700"/>
          </a:xfrm>
          <a:prstGeom prst="rect">
            <a:avLst/>
          </a:prstGeom>
          <a:solidFill>
            <a:srgbClr val="091F3F"/>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 name="Google Shape;52;p13"/>
          <p:cNvSpPr txBox="1"/>
          <p:nvPr>
            <p:ph type="title"/>
          </p:nvPr>
        </p:nvSpPr>
        <p:spPr>
          <a:xfrm>
            <a:off x="1333500" y="154781"/>
            <a:ext cx="6477000" cy="393000"/>
          </a:xfrm>
          <a:prstGeom prst="rect">
            <a:avLst/>
          </a:prstGeom>
          <a:noFill/>
          <a:ln>
            <a:noFill/>
          </a:ln>
        </p:spPr>
        <p:txBody>
          <a:bodyPr anchorCtr="0" anchor="b" bIns="8725" lIns="17450" spcFirstLastPara="1" rIns="17450" wrap="square" tIns="8725">
            <a:noAutofit/>
          </a:bodyPr>
          <a:lstStyle>
            <a:lvl1pPr lvl="0" marR="0" rtl="0" algn="l">
              <a:lnSpc>
                <a:spcPct val="90000"/>
              </a:lnSpc>
              <a:spcBef>
                <a:spcPts val="0"/>
              </a:spcBef>
              <a:spcAft>
                <a:spcPts val="0"/>
              </a:spcAft>
              <a:buClr>
                <a:schemeClr val="lt1"/>
              </a:buClr>
              <a:buSzPts val="1700"/>
              <a:buFont typeface="Cambria"/>
              <a:buNone/>
              <a:defRPr b="1" i="0" sz="1700" u="none" cap="none" strike="noStrike">
                <a:solidFill>
                  <a:schemeClr val="lt1"/>
                </a:solidFill>
                <a:latin typeface="Cambria"/>
                <a:ea typeface="Cambria"/>
                <a:cs typeface="Cambria"/>
                <a:sym typeface="Cambria"/>
              </a:defRPr>
            </a:lvl1pPr>
            <a:lvl2pPr lvl="1" rtl="0">
              <a:spcBef>
                <a:spcPts val="0"/>
              </a:spcBef>
              <a:spcAft>
                <a:spcPts val="0"/>
              </a:spcAft>
              <a:buSzPts val="300"/>
              <a:buNone/>
              <a:defRPr sz="300"/>
            </a:lvl2pPr>
            <a:lvl3pPr lvl="2" rtl="0">
              <a:spcBef>
                <a:spcPts val="0"/>
              </a:spcBef>
              <a:spcAft>
                <a:spcPts val="0"/>
              </a:spcAft>
              <a:buSzPts val="300"/>
              <a:buNone/>
              <a:defRPr sz="300"/>
            </a:lvl3pPr>
            <a:lvl4pPr lvl="3" rtl="0">
              <a:spcBef>
                <a:spcPts val="0"/>
              </a:spcBef>
              <a:spcAft>
                <a:spcPts val="0"/>
              </a:spcAft>
              <a:buSzPts val="300"/>
              <a:buNone/>
              <a:defRPr sz="300"/>
            </a:lvl4pPr>
            <a:lvl5pPr lvl="4" rtl="0">
              <a:spcBef>
                <a:spcPts val="0"/>
              </a:spcBef>
              <a:spcAft>
                <a:spcPts val="0"/>
              </a:spcAft>
              <a:buSzPts val="300"/>
              <a:buNone/>
              <a:defRPr sz="300"/>
            </a:lvl5pPr>
            <a:lvl6pPr lvl="5" rtl="0">
              <a:spcBef>
                <a:spcPts val="0"/>
              </a:spcBef>
              <a:spcAft>
                <a:spcPts val="0"/>
              </a:spcAft>
              <a:buSzPts val="300"/>
              <a:buNone/>
              <a:defRPr sz="300"/>
            </a:lvl6pPr>
            <a:lvl7pPr lvl="6" rtl="0">
              <a:spcBef>
                <a:spcPts val="0"/>
              </a:spcBef>
              <a:spcAft>
                <a:spcPts val="0"/>
              </a:spcAft>
              <a:buSzPts val="300"/>
              <a:buNone/>
              <a:defRPr sz="300"/>
            </a:lvl7pPr>
            <a:lvl8pPr lvl="7" rtl="0">
              <a:spcBef>
                <a:spcPts val="0"/>
              </a:spcBef>
              <a:spcAft>
                <a:spcPts val="0"/>
              </a:spcAft>
              <a:buSzPts val="300"/>
              <a:buNone/>
              <a:defRPr sz="300"/>
            </a:lvl8pPr>
            <a:lvl9pPr lvl="8" rtl="0">
              <a:spcBef>
                <a:spcPts val="0"/>
              </a:spcBef>
              <a:spcAft>
                <a:spcPts val="0"/>
              </a:spcAft>
              <a:buSzPts val="300"/>
              <a:buNone/>
              <a:defRPr sz="300"/>
            </a:lvl9pPr>
          </a:lstStyle>
          <a:p/>
        </p:txBody>
      </p:sp>
      <p:sp>
        <p:nvSpPr>
          <p:cNvPr id="53" name="Google Shape;53;p13"/>
          <p:cNvSpPr txBox="1"/>
          <p:nvPr>
            <p:ph idx="1" type="body"/>
          </p:nvPr>
        </p:nvSpPr>
        <p:spPr>
          <a:xfrm>
            <a:off x="1333500" y="940594"/>
            <a:ext cx="6477000" cy="3692100"/>
          </a:xfrm>
          <a:prstGeom prst="rect">
            <a:avLst/>
          </a:prstGeom>
          <a:noFill/>
          <a:ln>
            <a:noFill/>
          </a:ln>
        </p:spPr>
        <p:txBody>
          <a:bodyPr anchorCtr="0" anchor="t" bIns="8725" lIns="17450" spcFirstLastPara="1" rIns="17450" wrap="square" tIns="8725">
            <a:noAutofit/>
          </a:bodyPr>
          <a:lstStyle>
            <a:lvl1pPr indent="-260350" lvl="0" marL="457200" marR="0" rtl="0" algn="l">
              <a:lnSpc>
                <a:spcPct val="100000"/>
              </a:lnSpc>
              <a:spcBef>
                <a:spcPts val="200"/>
              </a:spcBef>
              <a:spcAft>
                <a:spcPts val="0"/>
              </a:spcAft>
              <a:buClr>
                <a:schemeClr val="accent2"/>
              </a:buClr>
              <a:buSzPts val="500"/>
              <a:buFont typeface="Arial"/>
              <a:buChar char="•"/>
              <a:defRPr b="0" i="0" sz="500" u="none" cap="none" strike="noStrike">
                <a:solidFill>
                  <a:schemeClr val="dk1"/>
                </a:solidFill>
                <a:latin typeface="Calibri"/>
                <a:ea typeface="Calibri"/>
                <a:cs typeface="Calibri"/>
                <a:sym typeface="Calibri"/>
              </a:defRPr>
            </a:lvl1pPr>
            <a:lvl2pPr indent="-260350" lvl="1" marL="914400" marR="0" rtl="0" algn="l">
              <a:lnSpc>
                <a:spcPct val="100000"/>
              </a:lnSpc>
              <a:spcBef>
                <a:spcPts val="200"/>
              </a:spcBef>
              <a:spcAft>
                <a:spcPts val="0"/>
              </a:spcAft>
              <a:buClr>
                <a:schemeClr val="accent2"/>
              </a:buClr>
              <a:buSzPts val="500"/>
              <a:buFont typeface="Arial"/>
              <a:buChar char="•"/>
              <a:defRPr b="0" i="0" sz="500" u="none" cap="none" strike="noStrike">
                <a:solidFill>
                  <a:schemeClr val="dk1"/>
                </a:solidFill>
                <a:latin typeface="Calibri"/>
                <a:ea typeface="Calibri"/>
                <a:cs typeface="Calibri"/>
                <a:sym typeface="Calibri"/>
              </a:defRPr>
            </a:lvl2pPr>
            <a:lvl3pPr indent="-260350" lvl="2" marL="1371600" marR="0" rtl="0" algn="l">
              <a:lnSpc>
                <a:spcPct val="100000"/>
              </a:lnSpc>
              <a:spcBef>
                <a:spcPts val="200"/>
              </a:spcBef>
              <a:spcAft>
                <a:spcPts val="0"/>
              </a:spcAft>
              <a:buClr>
                <a:schemeClr val="accent2"/>
              </a:buClr>
              <a:buSzPts val="500"/>
              <a:buFont typeface="Arial"/>
              <a:buChar char="•"/>
              <a:defRPr b="0" i="0" sz="500" u="none" cap="none" strike="noStrike">
                <a:solidFill>
                  <a:schemeClr val="dk1"/>
                </a:solidFill>
                <a:latin typeface="Calibri"/>
                <a:ea typeface="Calibri"/>
                <a:cs typeface="Calibri"/>
                <a:sym typeface="Calibri"/>
              </a:defRPr>
            </a:lvl3pPr>
            <a:lvl4pPr indent="-260350" lvl="3" marL="1828800" marR="0" rtl="0" algn="l">
              <a:lnSpc>
                <a:spcPct val="100000"/>
              </a:lnSpc>
              <a:spcBef>
                <a:spcPts val="200"/>
              </a:spcBef>
              <a:spcAft>
                <a:spcPts val="0"/>
              </a:spcAft>
              <a:buClr>
                <a:schemeClr val="accent2"/>
              </a:buClr>
              <a:buSzPts val="500"/>
              <a:buFont typeface="Arial"/>
              <a:buChar char="•"/>
              <a:defRPr b="0" i="0" sz="500" u="none" cap="none" strike="noStrike">
                <a:solidFill>
                  <a:schemeClr val="dk1"/>
                </a:solidFill>
                <a:latin typeface="Calibri"/>
                <a:ea typeface="Calibri"/>
                <a:cs typeface="Calibri"/>
                <a:sym typeface="Calibri"/>
              </a:defRPr>
            </a:lvl4pPr>
            <a:lvl5pPr indent="-260350" lvl="4" marL="2286000" marR="0" rtl="0" algn="l">
              <a:lnSpc>
                <a:spcPct val="100000"/>
              </a:lnSpc>
              <a:spcBef>
                <a:spcPts val="200"/>
              </a:spcBef>
              <a:spcAft>
                <a:spcPts val="0"/>
              </a:spcAft>
              <a:buClr>
                <a:schemeClr val="accent2"/>
              </a:buClr>
              <a:buSzPts val="500"/>
              <a:buFont typeface="Arial"/>
              <a:buChar char="•"/>
              <a:defRPr b="0" i="0" sz="500" u="none" cap="none" strike="noStrike">
                <a:solidFill>
                  <a:schemeClr val="dk1"/>
                </a:solidFill>
                <a:latin typeface="Calibri"/>
                <a:ea typeface="Calibri"/>
                <a:cs typeface="Calibri"/>
                <a:sym typeface="Calibri"/>
              </a:defRPr>
            </a:lvl5pPr>
            <a:lvl6pPr indent="-260350" lvl="5" marL="2743200" marR="0" rtl="0" algn="l">
              <a:lnSpc>
                <a:spcPct val="100000"/>
              </a:lnSpc>
              <a:spcBef>
                <a:spcPts val="200"/>
              </a:spcBef>
              <a:spcAft>
                <a:spcPts val="0"/>
              </a:spcAft>
              <a:buClr>
                <a:schemeClr val="accent2"/>
              </a:buClr>
              <a:buSzPts val="500"/>
              <a:buFont typeface="Arial"/>
              <a:buChar char="•"/>
              <a:defRPr b="0" i="0" sz="500" u="none" cap="none" strike="noStrike">
                <a:solidFill>
                  <a:schemeClr val="dk1"/>
                </a:solidFill>
                <a:latin typeface="Calibri"/>
                <a:ea typeface="Calibri"/>
                <a:cs typeface="Calibri"/>
                <a:sym typeface="Calibri"/>
              </a:defRPr>
            </a:lvl6pPr>
            <a:lvl7pPr indent="-260350" lvl="6" marL="3200400" marR="0" rtl="0" algn="l">
              <a:lnSpc>
                <a:spcPct val="100000"/>
              </a:lnSpc>
              <a:spcBef>
                <a:spcPts val="200"/>
              </a:spcBef>
              <a:spcAft>
                <a:spcPts val="0"/>
              </a:spcAft>
              <a:buClr>
                <a:schemeClr val="accent2"/>
              </a:buClr>
              <a:buSzPts val="500"/>
              <a:buFont typeface="Arial"/>
              <a:buChar char="•"/>
              <a:defRPr b="0" i="0" sz="500" u="none" cap="none" strike="noStrike">
                <a:solidFill>
                  <a:schemeClr val="dk1"/>
                </a:solidFill>
                <a:latin typeface="Calibri"/>
                <a:ea typeface="Calibri"/>
                <a:cs typeface="Calibri"/>
                <a:sym typeface="Calibri"/>
              </a:defRPr>
            </a:lvl7pPr>
            <a:lvl8pPr indent="-260350" lvl="7" marL="3657600" marR="0" rtl="0" algn="l">
              <a:lnSpc>
                <a:spcPct val="100000"/>
              </a:lnSpc>
              <a:spcBef>
                <a:spcPts val="200"/>
              </a:spcBef>
              <a:spcAft>
                <a:spcPts val="0"/>
              </a:spcAft>
              <a:buClr>
                <a:schemeClr val="accent2"/>
              </a:buClr>
              <a:buSzPts val="500"/>
              <a:buFont typeface="Arial"/>
              <a:buChar char="•"/>
              <a:defRPr b="0" i="0" sz="500" u="none" cap="none" strike="noStrike">
                <a:solidFill>
                  <a:schemeClr val="dk1"/>
                </a:solidFill>
                <a:latin typeface="Calibri"/>
                <a:ea typeface="Calibri"/>
                <a:cs typeface="Calibri"/>
                <a:sym typeface="Calibri"/>
              </a:defRPr>
            </a:lvl8pPr>
            <a:lvl9pPr indent="-260350" lvl="8" marL="4114800" marR="0" rtl="0" algn="l">
              <a:lnSpc>
                <a:spcPct val="100000"/>
              </a:lnSpc>
              <a:spcBef>
                <a:spcPts val="200"/>
              </a:spcBef>
              <a:spcAft>
                <a:spcPts val="0"/>
              </a:spcAft>
              <a:buClr>
                <a:schemeClr val="accent2"/>
              </a:buClr>
              <a:buSzPts val="500"/>
              <a:buFont typeface="Arial"/>
              <a:buChar char="•"/>
              <a:defRPr b="0" i="0" sz="5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238125" y="5017921"/>
            <a:ext cx="2057400" cy="71400"/>
          </a:xfrm>
          <a:prstGeom prst="rect">
            <a:avLst/>
          </a:prstGeom>
          <a:noFill/>
          <a:ln>
            <a:noFill/>
          </a:ln>
        </p:spPr>
        <p:txBody>
          <a:bodyPr anchorCtr="0" anchor="ctr" bIns="8725" lIns="17450" spcFirstLastPara="1" rIns="17450" wrap="square" tIns="8725">
            <a:noAutofit/>
          </a:bodyPr>
          <a:lstStyle>
            <a:lvl1pPr lvl="0" marR="0" rtl="0" algn="l">
              <a:spcBef>
                <a:spcPts val="0"/>
              </a:spcBef>
              <a:spcAft>
                <a:spcPts val="0"/>
              </a:spcAft>
              <a:buSzPts val="300"/>
              <a:buNone/>
              <a:defRPr b="0" i="0" sz="300" u="none" cap="none" strike="noStrike">
                <a:solidFill>
                  <a:srgbClr val="8B8B8D"/>
                </a:solidFill>
                <a:latin typeface="Calibri"/>
                <a:ea typeface="Calibri"/>
                <a:cs typeface="Calibri"/>
                <a:sym typeface="Calibri"/>
              </a:defRPr>
            </a:lvl1pPr>
            <a:lvl2pPr lvl="1"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1" type="ftr"/>
          </p:nvPr>
        </p:nvSpPr>
        <p:spPr>
          <a:xfrm>
            <a:off x="2295525" y="5017921"/>
            <a:ext cx="4552800" cy="71400"/>
          </a:xfrm>
          <a:prstGeom prst="rect">
            <a:avLst/>
          </a:prstGeom>
          <a:noFill/>
          <a:ln>
            <a:noFill/>
          </a:ln>
        </p:spPr>
        <p:txBody>
          <a:bodyPr anchorCtr="0" anchor="ctr" bIns="8725" lIns="17450" spcFirstLastPara="1" rIns="17450" wrap="square" tIns="8725">
            <a:noAutofit/>
          </a:bodyPr>
          <a:lstStyle>
            <a:lvl1pPr lvl="0" marR="0" rtl="0" algn="ctr">
              <a:spcBef>
                <a:spcPts val="0"/>
              </a:spcBef>
              <a:spcAft>
                <a:spcPts val="0"/>
              </a:spcAft>
              <a:buSzPts val="300"/>
              <a:buNone/>
              <a:defRPr b="0" i="0" sz="300" u="none" cap="none" strike="noStrike">
                <a:solidFill>
                  <a:srgbClr val="8B8B8D"/>
                </a:solidFill>
                <a:latin typeface="Calibri"/>
                <a:ea typeface="Calibri"/>
                <a:cs typeface="Calibri"/>
                <a:sym typeface="Calibri"/>
              </a:defRPr>
            </a:lvl1pPr>
            <a:lvl2pPr lvl="1"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2" type="sldNum"/>
          </p:nvPr>
        </p:nvSpPr>
        <p:spPr>
          <a:xfrm>
            <a:off x="6848475" y="5017921"/>
            <a:ext cx="2057400" cy="71400"/>
          </a:xfrm>
          <a:prstGeom prst="rect">
            <a:avLst/>
          </a:prstGeom>
          <a:noFill/>
          <a:ln>
            <a:noFill/>
          </a:ln>
        </p:spPr>
        <p:txBody>
          <a:bodyPr anchorCtr="0" anchor="ctr" bIns="8725" lIns="17450" spcFirstLastPara="1" rIns="17450" wrap="square" tIns="8725">
            <a:noAutofit/>
          </a:bodyPr>
          <a:lstStyle>
            <a:lvl1pPr indent="0" lvl="0" marL="0" marR="0" rtl="0" algn="r">
              <a:spcBef>
                <a:spcPts val="0"/>
              </a:spcBef>
              <a:buNone/>
              <a:defRPr b="0" i="0" sz="300" u="none" cap="none" strike="noStrike">
                <a:solidFill>
                  <a:srgbClr val="8B8B8D"/>
                </a:solidFill>
                <a:latin typeface="Calibri"/>
                <a:ea typeface="Calibri"/>
                <a:cs typeface="Calibri"/>
                <a:sym typeface="Calibri"/>
              </a:defRPr>
            </a:lvl1pPr>
            <a:lvl2pPr indent="0" lvl="1" marL="0" marR="0" rtl="0" algn="r">
              <a:spcBef>
                <a:spcPts val="0"/>
              </a:spcBef>
              <a:buNone/>
              <a:defRPr b="0" i="0" sz="300" u="none" cap="none" strike="noStrike">
                <a:solidFill>
                  <a:srgbClr val="8B8B8D"/>
                </a:solidFill>
                <a:latin typeface="Calibri"/>
                <a:ea typeface="Calibri"/>
                <a:cs typeface="Calibri"/>
                <a:sym typeface="Calibri"/>
              </a:defRPr>
            </a:lvl2pPr>
            <a:lvl3pPr indent="0" lvl="2" marL="0" marR="0" rtl="0" algn="r">
              <a:spcBef>
                <a:spcPts val="0"/>
              </a:spcBef>
              <a:buNone/>
              <a:defRPr b="0" i="0" sz="300" u="none" cap="none" strike="noStrike">
                <a:solidFill>
                  <a:srgbClr val="8B8B8D"/>
                </a:solidFill>
                <a:latin typeface="Calibri"/>
                <a:ea typeface="Calibri"/>
                <a:cs typeface="Calibri"/>
                <a:sym typeface="Calibri"/>
              </a:defRPr>
            </a:lvl3pPr>
            <a:lvl4pPr indent="0" lvl="3" marL="0" marR="0" rtl="0" algn="r">
              <a:spcBef>
                <a:spcPts val="0"/>
              </a:spcBef>
              <a:buNone/>
              <a:defRPr b="0" i="0" sz="300" u="none" cap="none" strike="noStrike">
                <a:solidFill>
                  <a:srgbClr val="8B8B8D"/>
                </a:solidFill>
                <a:latin typeface="Calibri"/>
                <a:ea typeface="Calibri"/>
                <a:cs typeface="Calibri"/>
                <a:sym typeface="Calibri"/>
              </a:defRPr>
            </a:lvl4pPr>
            <a:lvl5pPr indent="0" lvl="4" marL="0" marR="0" rtl="0" algn="r">
              <a:spcBef>
                <a:spcPts val="0"/>
              </a:spcBef>
              <a:buNone/>
              <a:defRPr b="0" i="0" sz="300" u="none" cap="none" strike="noStrike">
                <a:solidFill>
                  <a:srgbClr val="8B8B8D"/>
                </a:solidFill>
                <a:latin typeface="Calibri"/>
                <a:ea typeface="Calibri"/>
                <a:cs typeface="Calibri"/>
                <a:sym typeface="Calibri"/>
              </a:defRPr>
            </a:lvl5pPr>
            <a:lvl6pPr indent="0" lvl="5" marL="0" marR="0" rtl="0" algn="r">
              <a:spcBef>
                <a:spcPts val="0"/>
              </a:spcBef>
              <a:buNone/>
              <a:defRPr b="0" i="0" sz="300" u="none" cap="none" strike="noStrike">
                <a:solidFill>
                  <a:srgbClr val="8B8B8D"/>
                </a:solidFill>
                <a:latin typeface="Calibri"/>
                <a:ea typeface="Calibri"/>
                <a:cs typeface="Calibri"/>
                <a:sym typeface="Calibri"/>
              </a:defRPr>
            </a:lvl6pPr>
            <a:lvl7pPr indent="0" lvl="6" marL="0" marR="0" rtl="0" algn="r">
              <a:spcBef>
                <a:spcPts val="0"/>
              </a:spcBef>
              <a:buNone/>
              <a:defRPr b="0" i="0" sz="300" u="none" cap="none" strike="noStrike">
                <a:solidFill>
                  <a:srgbClr val="8B8B8D"/>
                </a:solidFill>
                <a:latin typeface="Calibri"/>
                <a:ea typeface="Calibri"/>
                <a:cs typeface="Calibri"/>
                <a:sym typeface="Calibri"/>
              </a:defRPr>
            </a:lvl7pPr>
            <a:lvl8pPr indent="0" lvl="7" marL="0" marR="0" rtl="0" algn="r">
              <a:spcBef>
                <a:spcPts val="0"/>
              </a:spcBef>
              <a:buNone/>
              <a:defRPr b="0" i="0" sz="300" u="none" cap="none" strike="noStrike">
                <a:solidFill>
                  <a:srgbClr val="8B8B8D"/>
                </a:solidFill>
                <a:latin typeface="Calibri"/>
                <a:ea typeface="Calibri"/>
                <a:cs typeface="Calibri"/>
                <a:sym typeface="Calibri"/>
              </a:defRPr>
            </a:lvl8pPr>
            <a:lvl9pPr indent="0" lvl="8" marL="0" marR="0" rtl="0" algn="r">
              <a:spcBef>
                <a:spcPts val="0"/>
              </a:spcBef>
              <a:buNone/>
              <a:defRPr b="0" i="0" sz="300" u="none" cap="none" strike="noStrike">
                <a:solidFill>
                  <a:srgbClr val="8B8B8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150">
          <p15:clr>
            <a:srgbClr val="A4A3A4"/>
          </p15:clr>
        </p15:guide>
        <p15:guide id="3" pos="5610">
          <p15:clr>
            <a:srgbClr val="A4A3A4"/>
          </p15:clr>
        </p15:guide>
        <p15:guide id="4" pos="288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1374350" y="207800"/>
            <a:ext cx="6861000" cy="355800"/>
          </a:xfrm>
          <a:prstGeom prst="rect">
            <a:avLst/>
          </a:prstGeom>
          <a:noFill/>
          <a:ln>
            <a:noFill/>
          </a:ln>
        </p:spPr>
        <p:txBody>
          <a:bodyPr anchorCtr="0" anchor="t" bIns="8725" lIns="17450" spcFirstLastPara="1" rIns="17450" wrap="square" tIns="8725">
            <a:noAutofit/>
          </a:bodyPr>
          <a:lstStyle/>
          <a:p>
            <a:pPr indent="0" lvl="0" marL="0" rtl="0" algn="ctr">
              <a:lnSpc>
                <a:spcPct val="90000"/>
              </a:lnSpc>
              <a:spcBef>
                <a:spcPts val="0"/>
              </a:spcBef>
              <a:spcAft>
                <a:spcPts val="0"/>
              </a:spcAft>
              <a:buClr>
                <a:srgbClr val="F2C413"/>
              </a:buClr>
              <a:buSzPts val="1700"/>
              <a:buFont typeface="Cambria"/>
              <a:buNone/>
            </a:pPr>
            <a:r>
              <a:rPr lang="en" sz="2000">
                <a:solidFill>
                  <a:srgbClr val="F2C413"/>
                </a:solidFill>
                <a:latin typeface="Georgia"/>
                <a:ea typeface="Georgia"/>
                <a:cs typeface="Georgia"/>
                <a:sym typeface="Georgia"/>
              </a:rPr>
              <a:t>Ads Click Through Rate Prediction</a:t>
            </a:r>
            <a:endParaRPr sz="2000">
              <a:solidFill>
                <a:srgbClr val="F2C413"/>
              </a:solidFill>
              <a:latin typeface="Georgia"/>
              <a:ea typeface="Georgia"/>
              <a:cs typeface="Georgia"/>
              <a:sym typeface="Georgia"/>
            </a:endParaRPr>
          </a:p>
        </p:txBody>
      </p:sp>
      <p:sp>
        <p:nvSpPr>
          <p:cNvPr id="90" name="Google Shape;90;p16"/>
          <p:cNvSpPr txBox="1"/>
          <p:nvPr>
            <p:ph idx="1" type="body"/>
          </p:nvPr>
        </p:nvSpPr>
        <p:spPr>
          <a:xfrm>
            <a:off x="2886275" y="554000"/>
            <a:ext cx="4160700" cy="129900"/>
          </a:xfrm>
          <a:prstGeom prst="rect">
            <a:avLst/>
          </a:prstGeom>
          <a:noFill/>
          <a:ln>
            <a:noFill/>
          </a:ln>
        </p:spPr>
        <p:txBody>
          <a:bodyPr anchorCtr="0" anchor="t" bIns="8725" lIns="17450" spcFirstLastPara="1" rIns="17450" wrap="square" tIns="8725">
            <a:noAutofit/>
          </a:bodyPr>
          <a:lstStyle/>
          <a:p>
            <a:pPr indent="0" lvl="0" marL="0" rtl="0" algn="l">
              <a:lnSpc>
                <a:spcPct val="100000"/>
              </a:lnSpc>
              <a:spcBef>
                <a:spcPts val="0"/>
              </a:spcBef>
              <a:spcAft>
                <a:spcPts val="0"/>
              </a:spcAft>
              <a:buSzPts val="900"/>
              <a:buNone/>
            </a:pPr>
            <a:r>
              <a:rPr lang="en" sz="1200">
                <a:latin typeface="Arial"/>
                <a:ea typeface="Arial"/>
                <a:cs typeface="Arial"/>
                <a:sym typeface="Arial"/>
              </a:rPr>
              <a:t>Students: Zi Gu, Yiqi Ye</a:t>
            </a:r>
            <a:endParaRPr sz="1200">
              <a:latin typeface="Arial"/>
              <a:ea typeface="Arial"/>
              <a:cs typeface="Arial"/>
              <a:sym typeface="Arial"/>
            </a:endParaRPr>
          </a:p>
          <a:p>
            <a:pPr indent="0" lvl="0" marL="0" rtl="0" algn="l">
              <a:lnSpc>
                <a:spcPct val="100000"/>
              </a:lnSpc>
              <a:spcBef>
                <a:spcPts val="0"/>
              </a:spcBef>
              <a:spcAft>
                <a:spcPts val="0"/>
              </a:spcAft>
              <a:buSzPts val="900"/>
              <a:buNone/>
            </a:pPr>
            <a:r>
              <a:t/>
            </a:r>
            <a:endParaRPr sz="1200">
              <a:latin typeface="Arial"/>
              <a:ea typeface="Arial"/>
              <a:cs typeface="Arial"/>
              <a:sym typeface="Arial"/>
            </a:endParaRPr>
          </a:p>
        </p:txBody>
      </p:sp>
      <p:sp>
        <p:nvSpPr>
          <p:cNvPr id="91" name="Google Shape;91;p16"/>
          <p:cNvSpPr/>
          <p:nvPr>
            <p:ph idx="17" type="body"/>
          </p:nvPr>
        </p:nvSpPr>
        <p:spPr>
          <a:xfrm>
            <a:off x="205875" y="878950"/>
            <a:ext cx="2798400" cy="199800"/>
          </a:xfrm>
          <a:prstGeom prst="round1Rect">
            <a:avLst>
              <a:gd fmla="val 0" name="adj"/>
            </a:avLst>
          </a:prstGeom>
          <a:solidFill>
            <a:srgbClr val="091F3F"/>
          </a:solidFill>
          <a:ln>
            <a:noFill/>
          </a:ln>
        </p:spPr>
        <p:txBody>
          <a:bodyPr anchorCtr="0" anchor="ctr" bIns="8725" lIns="69850" spcFirstLastPara="1" rIns="17450" wrap="square" tIns="8725">
            <a:noAutofit/>
          </a:bodyPr>
          <a:lstStyle/>
          <a:p>
            <a:pPr indent="0" lvl="0" marL="0" rtl="0" algn="l">
              <a:lnSpc>
                <a:spcPct val="100000"/>
              </a:lnSpc>
              <a:spcBef>
                <a:spcPts val="0"/>
              </a:spcBef>
              <a:spcAft>
                <a:spcPts val="0"/>
              </a:spcAft>
              <a:buSzPts val="1100"/>
              <a:buNone/>
            </a:pPr>
            <a:r>
              <a:rPr b="1" lang="en" sz="1000">
                <a:latin typeface="Georgia"/>
                <a:ea typeface="Georgia"/>
                <a:cs typeface="Georgia"/>
                <a:sym typeface="Georgia"/>
              </a:rPr>
              <a:t>Introduction</a:t>
            </a:r>
            <a:endParaRPr b="1" sz="1000" cap="none">
              <a:latin typeface="Georgia"/>
              <a:ea typeface="Georgia"/>
              <a:cs typeface="Georgia"/>
              <a:sym typeface="Georgia"/>
            </a:endParaRPr>
          </a:p>
        </p:txBody>
      </p:sp>
      <p:sp>
        <p:nvSpPr>
          <p:cNvPr id="92" name="Google Shape;92;p16"/>
          <p:cNvSpPr/>
          <p:nvPr>
            <p:ph idx="8" type="body"/>
          </p:nvPr>
        </p:nvSpPr>
        <p:spPr>
          <a:xfrm>
            <a:off x="205875" y="3214225"/>
            <a:ext cx="2798400" cy="190500"/>
          </a:xfrm>
          <a:prstGeom prst="round1Rect">
            <a:avLst>
              <a:gd fmla="val 0" name="adj"/>
            </a:avLst>
          </a:prstGeom>
          <a:solidFill>
            <a:srgbClr val="091F3F"/>
          </a:solidFill>
          <a:ln>
            <a:noFill/>
          </a:ln>
        </p:spPr>
        <p:txBody>
          <a:bodyPr anchorCtr="0" anchor="ctr" bIns="8725" lIns="69850" spcFirstLastPara="1" rIns="17450" wrap="square" tIns="8725">
            <a:noAutofit/>
          </a:bodyPr>
          <a:lstStyle/>
          <a:p>
            <a:pPr indent="0" lvl="0" marL="0" rtl="0" algn="l">
              <a:lnSpc>
                <a:spcPct val="100000"/>
              </a:lnSpc>
              <a:spcBef>
                <a:spcPts val="0"/>
              </a:spcBef>
              <a:spcAft>
                <a:spcPts val="0"/>
              </a:spcAft>
              <a:buSzPts val="1100"/>
              <a:buNone/>
            </a:pPr>
            <a:r>
              <a:rPr b="1" lang="en" sz="1000">
                <a:latin typeface="Arial"/>
                <a:ea typeface="Arial"/>
                <a:cs typeface="Arial"/>
                <a:sym typeface="Arial"/>
              </a:rPr>
              <a:t>EDA</a:t>
            </a:r>
            <a:endParaRPr b="1" sz="1000" cap="none">
              <a:latin typeface="Arial"/>
              <a:ea typeface="Arial"/>
              <a:cs typeface="Arial"/>
              <a:sym typeface="Arial"/>
            </a:endParaRPr>
          </a:p>
        </p:txBody>
      </p:sp>
      <p:sp>
        <p:nvSpPr>
          <p:cNvPr id="93" name="Google Shape;93;p16"/>
          <p:cNvSpPr txBox="1"/>
          <p:nvPr/>
        </p:nvSpPr>
        <p:spPr>
          <a:xfrm>
            <a:off x="169623" y="563600"/>
            <a:ext cx="1786200" cy="173100"/>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rPr b="1" lang="en" sz="1300">
                <a:solidFill>
                  <a:schemeClr val="lt1"/>
                </a:solidFill>
              </a:rPr>
              <a:t>SI 671: Data Mining</a:t>
            </a:r>
            <a:endParaRPr b="1" i="0" sz="1300" u="none" cap="none" strike="noStrike">
              <a:solidFill>
                <a:schemeClr val="lt1"/>
              </a:solidFill>
            </a:endParaRPr>
          </a:p>
        </p:txBody>
      </p:sp>
      <p:sp>
        <p:nvSpPr>
          <p:cNvPr id="94" name="Google Shape;94;p16"/>
          <p:cNvSpPr txBox="1"/>
          <p:nvPr>
            <p:ph idx="3" type="body"/>
          </p:nvPr>
        </p:nvSpPr>
        <p:spPr>
          <a:xfrm>
            <a:off x="248725" y="1050688"/>
            <a:ext cx="2592900" cy="1163100"/>
          </a:xfrm>
          <a:prstGeom prst="rect">
            <a:avLst/>
          </a:prstGeom>
          <a:noFill/>
          <a:ln>
            <a:noFill/>
          </a:ln>
        </p:spPr>
        <p:txBody>
          <a:bodyPr anchorCtr="0" anchor="t" bIns="8725" lIns="69850" spcFirstLastPara="1" rIns="17450" wrap="square" tIns="34925">
            <a:noAutofit/>
          </a:bodyPr>
          <a:lstStyle/>
          <a:p>
            <a:pPr indent="0" lvl="0" marL="0" marR="0" rtl="0" algn="l">
              <a:lnSpc>
                <a:spcPct val="115000"/>
              </a:lnSpc>
              <a:spcBef>
                <a:spcPts val="0"/>
              </a:spcBef>
              <a:spcAft>
                <a:spcPts val="0"/>
              </a:spcAft>
              <a:buNone/>
            </a:pPr>
            <a:r>
              <a:rPr lang="en" sz="900">
                <a:solidFill>
                  <a:srgbClr val="000000"/>
                </a:solidFill>
                <a:latin typeface="Arial"/>
                <a:ea typeface="Arial"/>
                <a:cs typeface="Arial"/>
                <a:sym typeface="Arial"/>
              </a:rPr>
              <a:t>CTR stands for Click-through rate, which measures the ratio of clicks (how often someone clicked on your ad) to impressions (how many times your ad was viewed on the platform) for individual ads. CTR is an important metric because it helps companies understand their customers and inform them what works when trying to reach the target audience.</a:t>
            </a:r>
            <a:endParaRPr sz="9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000000"/>
              </a:solidFill>
              <a:latin typeface="Arial"/>
              <a:ea typeface="Arial"/>
              <a:cs typeface="Arial"/>
              <a:sym typeface="Arial"/>
            </a:endParaRPr>
          </a:p>
        </p:txBody>
      </p:sp>
      <p:sp>
        <p:nvSpPr>
          <p:cNvPr id="95" name="Google Shape;95;p16"/>
          <p:cNvSpPr txBox="1"/>
          <p:nvPr>
            <p:ph idx="1" type="body"/>
          </p:nvPr>
        </p:nvSpPr>
        <p:spPr>
          <a:xfrm>
            <a:off x="5975950" y="538150"/>
            <a:ext cx="2301300" cy="129900"/>
          </a:xfrm>
          <a:prstGeom prst="rect">
            <a:avLst/>
          </a:prstGeom>
          <a:noFill/>
          <a:ln>
            <a:noFill/>
          </a:ln>
        </p:spPr>
        <p:txBody>
          <a:bodyPr anchorCtr="0" anchor="t" bIns="8725" lIns="17450" spcFirstLastPara="1" rIns="17450" wrap="square" tIns="8725">
            <a:noAutofit/>
          </a:bodyPr>
          <a:lstStyle/>
          <a:p>
            <a:pPr indent="0" lvl="0" marL="0" rtl="0" algn="l">
              <a:lnSpc>
                <a:spcPct val="100000"/>
              </a:lnSpc>
              <a:spcBef>
                <a:spcPts val="0"/>
              </a:spcBef>
              <a:spcAft>
                <a:spcPts val="0"/>
              </a:spcAft>
              <a:buSzPts val="900"/>
              <a:buNone/>
            </a:pPr>
            <a:r>
              <a:rPr lang="en" sz="1200">
                <a:latin typeface="Arial"/>
                <a:ea typeface="Arial"/>
                <a:cs typeface="Arial"/>
                <a:sym typeface="Arial"/>
              </a:rPr>
              <a:t>Advisor: Prof. Paramveer Dhillon</a:t>
            </a:r>
            <a:endParaRPr sz="1200">
              <a:latin typeface="Arial"/>
              <a:ea typeface="Arial"/>
              <a:cs typeface="Arial"/>
              <a:sym typeface="Arial"/>
            </a:endParaRPr>
          </a:p>
        </p:txBody>
      </p:sp>
      <p:pic>
        <p:nvPicPr>
          <p:cNvPr id="96" name="Google Shape;96;p16"/>
          <p:cNvPicPr preferRelativeResize="0"/>
          <p:nvPr/>
        </p:nvPicPr>
        <p:blipFill>
          <a:blip r:embed="rId3">
            <a:alphaModFix/>
          </a:blip>
          <a:stretch>
            <a:fillRect/>
          </a:stretch>
        </p:blipFill>
        <p:spPr>
          <a:xfrm>
            <a:off x="8367321" y="50900"/>
            <a:ext cx="630679" cy="669599"/>
          </a:xfrm>
          <a:prstGeom prst="rect">
            <a:avLst/>
          </a:prstGeom>
          <a:noFill/>
          <a:ln>
            <a:noFill/>
          </a:ln>
        </p:spPr>
      </p:pic>
      <p:pic>
        <p:nvPicPr>
          <p:cNvPr id="97" name="Google Shape;97;p16"/>
          <p:cNvPicPr preferRelativeResize="0"/>
          <p:nvPr/>
        </p:nvPicPr>
        <p:blipFill>
          <a:blip r:embed="rId4">
            <a:alphaModFix/>
          </a:blip>
          <a:stretch>
            <a:fillRect/>
          </a:stretch>
        </p:blipFill>
        <p:spPr>
          <a:xfrm>
            <a:off x="91575" y="121275"/>
            <a:ext cx="1020679" cy="355800"/>
          </a:xfrm>
          <a:prstGeom prst="rect">
            <a:avLst/>
          </a:prstGeom>
          <a:noFill/>
          <a:ln>
            <a:noFill/>
          </a:ln>
        </p:spPr>
      </p:pic>
      <p:sp>
        <p:nvSpPr>
          <p:cNvPr id="98" name="Google Shape;98;p16"/>
          <p:cNvSpPr/>
          <p:nvPr>
            <p:ph idx="17" type="body"/>
          </p:nvPr>
        </p:nvSpPr>
        <p:spPr>
          <a:xfrm>
            <a:off x="205875" y="2428863"/>
            <a:ext cx="2798400" cy="199800"/>
          </a:xfrm>
          <a:prstGeom prst="round1Rect">
            <a:avLst>
              <a:gd fmla="val 0" name="adj"/>
            </a:avLst>
          </a:prstGeom>
          <a:solidFill>
            <a:srgbClr val="091F3F"/>
          </a:solidFill>
          <a:ln>
            <a:noFill/>
          </a:ln>
        </p:spPr>
        <p:txBody>
          <a:bodyPr anchorCtr="0" anchor="ctr" bIns="8725" lIns="69850" spcFirstLastPara="1" rIns="17450" wrap="square" tIns="8725">
            <a:noAutofit/>
          </a:bodyPr>
          <a:lstStyle/>
          <a:p>
            <a:pPr indent="0" lvl="0" marL="0" rtl="0" algn="l">
              <a:lnSpc>
                <a:spcPct val="100000"/>
              </a:lnSpc>
              <a:spcBef>
                <a:spcPts val="0"/>
              </a:spcBef>
              <a:spcAft>
                <a:spcPts val="0"/>
              </a:spcAft>
              <a:buSzPts val="1100"/>
              <a:buNone/>
            </a:pPr>
            <a:r>
              <a:rPr b="1" lang="en" sz="1000">
                <a:latin typeface="Arial"/>
                <a:ea typeface="Arial"/>
                <a:cs typeface="Arial"/>
                <a:sym typeface="Arial"/>
              </a:rPr>
              <a:t>Objective</a:t>
            </a:r>
            <a:endParaRPr b="1" sz="1000" cap="none">
              <a:latin typeface="Arial"/>
              <a:ea typeface="Arial"/>
              <a:cs typeface="Arial"/>
              <a:sym typeface="Arial"/>
            </a:endParaRPr>
          </a:p>
        </p:txBody>
      </p:sp>
      <p:sp>
        <p:nvSpPr>
          <p:cNvPr id="99" name="Google Shape;99;p16"/>
          <p:cNvSpPr txBox="1"/>
          <p:nvPr>
            <p:ph idx="3" type="body"/>
          </p:nvPr>
        </p:nvSpPr>
        <p:spPr>
          <a:xfrm>
            <a:off x="205875" y="2680175"/>
            <a:ext cx="2592900" cy="355800"/>
          </a:xfrm>
          <a:prstGeom prst="rect">
            <a:avLst/>
          </a:prstGeom>
          <a:noFill/>
          <a:ln>
            <a:noFill/>
          </a:ln>
        </p:spPr>
        <p:txBody>
          <a:bodyPr anchorCtr="0" anchor="t" bIns="8725" lIns="69850" spcFirstLastPara="1" rIns="17450" wrap="square" tIns="34925">
            <a:noAutofit/>
          </a:bodyPr>
          <a:lstStyle/>
          <a:p>
            <a:pPr indent="0" lvl="0" marL="0" rtl="0" algn="l">
              <a:lnSpc>
                <a:spcPct val="115000"/>
              </a:lnSpc>
              <a:spcBef>
                <a:spcPts val="0"/>
              </a:spcBef>
              <a:spcAft>
                <a:spcPts val="0"/>
              </a:spcAft>
              <a:buNone/>
            </a:pPr>
            <a:r>
              <a:rPr lang="en" sz="900">
                <a:solidFill>
                  <a:srgbClr val="000000"/>
                </a:solidFill>
                <a:latin typeface="Arial"/>
                <a:ea typeface="Arial"/>
                <a:cs typeface="Arial"/>
                <a:sym typeface="Arial"/>
              </a:rPr>
              <a:t>We aim to build a ML model to predict CTR using historical data while find out the most influential features</a:t>
            </a:r>
            <a:endParaRPr sz="900">
              <a:solidFill>
                <a:srgbClr val="000000"/>
              </a:solidFill>
              <a:latin typeface="Arial"/>
              <a:ea typeface="Arial"/>
              <a:cs typeface="Arial"/>
              <a:sym typeface="Arial"/>
            </a:endParaRPr>
          </a:p>
        </p:txBody>
      </p:sp>
      <p:sp>
        <p:nvSpPr>
          <p:cNvPr id="100" name="Google Shape;100;p16"/>
          <p:cNvSpPr txBox="1"/>
          <p:nvPr>
            <p:ph idx="3" type="body"/>
          </p:nvPr>
        </p:nvSpPr>
        <p:spPr>
          <a:xfrm>
            <a:off x="3169788" y="1074100"/>
            <a:ext cx="2730000" cy="799800"/>
          </a:xfrm>
          <a:prstGeom prst="rect">
            <a:avLst/>
          </a:prstGeom>
          <a:noFill/>
          <a:ln>
            <a:noFill/>
          </a:ln>
        </p:spPr>
        <p:txBody>
          <a:bodyPr anchorCtr="0" anchor="t" bIns="8725" lIns="69850" spcFirstLastPara="1" rIns="17450" wrap="square" tIns="34925">
            <a:noAutofit/>
          </a:bodyPr>
          <a:lstStyle/>
          <a:p>
            <a:pPr indent="0" lvl="0" marL="0" rtl="0" algn="l">
              <a:spcBef>
                <a:spcPts val="0"/>
              </a:spcBef>
              <a:spcAft>
                <a:spcPts val="0"/>
              </a:spcAft>
              <a:buNone/>
            </a:pPr>
            <a:r>
              <a:rPr b="1" lang="en" sz="900">
                <a:solidFill>
                  <a:srgbClr val="000000"/>
                </a:solidFill>
                <a:latin typeface="Arial"/>
                <a:ea typeface="Arial"/>
                <a:cs typeface="Arial"/>
                <a:sym typeface="Arial"/>
              </a:rPr>
              <a:t>Data Preprocessing</a:t>
            </a:r>
            <a:endParaRPr b="1" sz="900">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SzPts val="900"/>
              <a:buChar char="●"/>
            </a:pPr>
            <a:r>
              <a:rPr lang="en" sz="900">
                <a:solidFill>
                  <a:srgbClr val="000000"/>
                </a:solidFill>
                <a:latin typeface="Arial"/>
                <a:ea typeface="Arial"/>
                <a:cs typeface="Arial"/>
                <a:sym typeface="Arial"/>
              </a:rPr>
              <a:t>Save data as parquet file for pyspark</a:t>
            </a:r>
            <a:endParaRPr sz="900">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SzPts val="900"/>
              <a:buChar char="●"/>
            </a:pPr>
            <a:r>
              <a:rPr lang="en" sz="900">
                <a:solidFill>
                  <a:srgbClr val="000000"/>
                </a:solidFill>
                <a:latin typeface="Arial"/>
                <a:ea typeface="Arial"/>
                <a:cs typeface="Arial"/>
                <a:sym typeface="Arial"/>
              </a:rPr>
              <a:t>Removed variables with over 70 unique values for the sake of model simplicity</a:t>
            </a:r>
            <a:endParaRPr sz="900">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SzPts val="900"/>
              <a:buChar char="●"/>
            </a:pPr>
            <a:r>
              <a:rPr lang="en" sz="900">
                <a:solidFill>
                  <a:srgbClr val="000000"/>
                </a:solidFill>
                <a:latin typeface="Arial"/>
                <a:ea typeface="Arial"/>
                <a:cs typeface="Arial"/>
                <a:sym typeface="Arial"/>
              </a:rPr>
              <a:t>One-Hot Encoding categorical variables</a:t>
            </a:r>
            <a:endParaRPr sz="900">
              <a:solidFill>
                <a:srgbClr val="000000"/>
              </a:solidFill>
              <a:latin typeface="Arial"/>
              <a:ea typeface="Arial"/>
              <a:cs typeface="Arial"/>
              <a:sym typeface="Arial"/>
            </a:endParaRPr>
          </a:p>
        </p:txBody>
      </p:sp>
      <p:sp>
        <p:nvSpPr>
          <p:cNvPr id="101" name="Google Shape;101;p16"/>
          <p:cNvSpPr/>
          <p:nvPr>
            <p:ph idx="8" type="body"/>
          </p:nvPr>
        </p:nvSpPr>
        <p:spPr>
          <a:xfrm>
            <a:off x="6227950" y="2845475"/>
            <a:ext cx="2798400" cy="190500"/>
          </a:xfrm>
          <a:prstGeom prst="round1Rect">
            <a:avLst>
              <a:gd fmla="val 0" name="adj"/>
            </a:avLst>
          </a:prstGeom>
          <a:solidFill>
            <a:srgbClr val="091F3F"/>
          </a:solidFill>
          <a:ln>
            <a:noFill/>
          </a:ln>
        </p:spPr>
        <p:txBody>
          <a:bodyPr anchorCtr="0" anchor="ctr" bIns="8725" lIns="69850" spcFirstLastPara="1" rIns="17450" wrap="square" tIns="8725">
            <a:noAutofit/>
          </a:bodyPr>
          <a:lstStyle/>
          <a:p>
            <a:pPr indent="0" lvl="0" marL="0" rtl="0" algn="l">
              <a:lnSpc>
                <a:spcPct val="100000"/>
              </a:lnSpc>
              <a:spcBef>
                <a:spcPts val="0"/>
              </a:spcBef>
              <a:spcAft>
                <a:spcPts val="0"/>
              </a:spcAft>
              <a:buSzPts val="1100"/>
              <a:buNone/>
            </a:pPr>
            <a:r>
              <a:rPr b="1" lang="en" sz="1000">
                <a:latin typeface="Georgia"/>
                <a:ea typeface="Georgia"/>
                <a:cs typeface="Georgia"/>
                <a:sym typeface="Georgia"/>
              </a:rPr>
              <a:t>Result and Conclusion</a:t>
            </a:r>
            <a:endParaRPr b="1" sz="1000" cap="none">
              <a:latin typeface="Georgia"/>
              <a:ea typeface="Georgia"/>
              <a:cs typeface="Georgia"/>
              <a:sym typeface="Georgia"/>
            </a:endParaRPr>
          </a:p>
        </p:txBody>
      </p:sp>
      <p:sp>
        <p:nvSpPr>
          <p:cNvPr id="102" name="Google Shape;102;p16"/>
          <p:cNvSpPr txBox="1"/>
          <p:nvPr>
            <p:ph idx="3" type="body"/>
          </p:nvPr>
        </p:nvSpPr>
        <p:spPr>
          <a:xfrm>
            <a:off x="6227950" y="3108125"/>
            <a:ext cx="2798400" cy="1775100"/>
          </a:xfrm>
          <a:prstGeom prst="rect">
            <a:avLst/>
          </a:prstGeom>
          <a:noFill/>
          <a:ln>
            <a:noFill/>
          </a:ln>
        </p:spPr>
        <p:txBody>
          <a:bodyPr anchorCtr="0" anchor="t" bIns="8725" lIns="69850" spcFirstLastPara="1" rIns="17450" wrap="square" tIns="34925">
            <a:noAutofit/>
          </a:bodyPr>
          <a:lstStyle/>
          <a:p>
            <a:pPr indent="-285750" lvl="0" marL="457200" marR="0" rtl="0" algn="l">
              <a:lnSpc>
                <a:spcPct val="100000"/>
              </a:lnSpc>
              <a:spcBef>
                <a:spcPts val="0"/>
              </a:spcBef>
              <a:spcAft>
                <a:spcPts val="0"/>
              </a:spcAft>
              <a:buSzPts val="900"/>
              <a:buChar char="●"/>
            </a:pPr>
            <a:r>
              <a:rPr lang="en" sz="900">
                <a:solidFill>
                  <a:srgbClr val="000000"/>
                </a:solidFill>
                <a:latin typeface="Arial"/>
                <a:ea typeface="Arial"/>
                <a:cs typeface="Arial"/>
                <a:sym typeface="Arial"/>
              </a:rPr>
              <a:t>GBDT + LR predicts faster than GBDT and more accurate than LR </a:t>
            </a:r>
            <a:endParaRPr sz="900">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SzPts val="900"/>
              <a:buChar char="●"/>
            </a:pPr>
            <a:r>
              <a:rPr lang="en" sz="900">
                <a:solidFill>
                  <a:srgbClr val="000000"/>
                </a:solidFill>
                <a:latin typeface="Arial"/>
                <a:ea typeface="Arial"/>
                <a:cs typeface="Arial"/>
                <a:sym typeface="Arial"/>
              </a:rPr>
              <a:t>AUC  Score of </a:t>
            </a:r>
            <a:r>
              <a:rPr lang="en" sz="900">
                <a:solidFill>
                  <a:srgbClr val="000000"/>
                </a:solidFill>
                <a:latin typeface="Arial"/>
                <a:ea typeface="Arial"/>
                <a:cs typeface="Arial"/>
                <a:sym typeface="Arial"/>
              </a:rPr>
              <a:t>GBDT + LR </a:t>
            </a:r>
            <a:r>
              <a:rPr lang="en" sz="900">
                <a:solidFill>
                  <a:srgbClr val="000000"/>
                </a:solidFill>
                <a:latin typeface="Arial"/>
                <a:ea typeface="Arial"/>
                <a:cs typeface="Arial"/>
                <a:sym typeface="Arial"/>
              </a:rPr>
              <a:t>doesn’t improve much from GBDT </a:t>
            </a:r>
            <a:r>
              <a:rPr lang="en" sz="900">
                <a:solidFill>
                  <a:srgbClr val="000000"/>
                </a:solidFill>
                <a:latin typeface="Arial"/>
                <a:ea typeface="Arial"/>
                <a:cs typeface="Arial"/>
                <a:sym typeface="Arial"/>
              </a:rPr>
              <a:t>possibily</a:t>
            </a:r>
            <a:r>
              <a:rPr lang="en" sz="900">
                <a:solidFill>
                  <a:srgbClr val="000000"/>
                </a:solidFill>
                <a:latin typeface="Arial"/>
                <a:ea typeface="Arial"/>
                <a:cs typeface="Arial"/>
                <a:sym typeface="Arial"/>
              </a:rPr>
              <a:t> due to LR simplicity</a:t>
            </a:r>
            <a:endParaRPr sz="900">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SzPts val="900"/>
              <a:buChar char="●"/>
            </a:pPr>
            <a:r>
              <a:rPr lang="en" sz="900">
                <a:solidFill>
                  <a:srgbClr val="000000"/>
                </a:solidFill>
                <a:latin typeface="Arial"/>
                <a:ea typeface="Arial"/>
                <a:cs typeface="Arial"/>
                <a:sym typeface="Arial"/>
              </a:rPr>
              <a:t>GBDT + LR runs slower than LR due to high dimensional sparse features.</a:t>
            </a:r>
            <a:endParaRPr sz="900">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SzPts val="900"/>
              <a:buChar char="●"/>
            </a:pPr>
            <a:r>
              <a:rPr lang="en" sz="900">
                <a:solidFill>
                  <a:srgbClr val="000000"/>
                </a:solidFill>
                <a:latin typeface="Arial"/>
                <a:ea typeface="Arial"/>
                <a:cs typeface="Arial"/>
                <a:sym typeface="Arial"/>
              </a:rPr>
              <a:t>In the future, we could introduce FM in replacement of LR for faster convergence and deep learning models for better predictive performance.</a:t>
            </a:r>
            <a:endParaRPr sz="900">
              <a:solidFill>
                <a:srgbClr val="000000"/>
              </a:solidFill>
              <a:latin typeface="Arial"/>
              <a:ea typeface="Arial"/>
              <a:cs typeface="Arial"/>
              <a:sym typeface="Arial"/>
            </a:endParaRPr>
          </a:p>
        </p:txBody>
      </p:sp>
      <p:sp>
        <p:nvSpPr>
          <p:cNvPr id="103" name="Google Shape;103;p16"/>
          <p:cNvSpPr/>
          <p:nvPr>
            <p:ph idx="8" type="body"/>
          </p:nvPr>
        </p:nvSpPr>
        <p:spPr>
          <a:xfrm>
            <a:off x="3156550" y="883600"/>
            <a:ext cx="2870100" cy="190500"/>
          </a:xfrm>
          <a:prstGeom prst="round1Rect">
            <a:avLst>
              <a:gd fmla="val 0" name="adj"/>
            </a:avLst>
          </a:prstGeom>
          <a:solidFill>
            <a:srgbClr val="091F3F"/>
          </a:solidFill>
          <a:ln>
            <a:noFill/>
          </a:ln>
        </p:spPr>
        <p:txBody>
          <a:bodyPr anchorCtr="0" anchor="ctr" bIns="8725" lIns="69850" spcFirstLastPara="1" rIns="17450" wrap="square" tIns="8725">
            <a:noAutofit/>
          </a:bodyPr>
          <a:lstStyle/>
          <a:p>
            <a:pPr indent="0" lvl="0" marL="0" rtl="0" algn="l">
              <a:lnSpc>
                <a:spcPct val="100000"/>
              </a:lnSpc>
              <a:spcBef>
                <a:spcPts val="0"/>
              </a:spcBef>
              <a:spcAft>
                <a:spcPts val="0"/>
              </a:spcAft>
              <a:buSzPts val="1100"/>
              <a:buNone/>
            </a:pPr>
            <a:r>
              <a:rPr b="1" lang="en" sz="1000">
                <a:latin typeface="Georgia"/>
                <a:ea typeface="Georgia"/>
                <a:cs typeface="Georgia"/>
                <a:sym typeface="Georgia"/>
              </a:rPr>
              <a:t>Road Map</a:t>
            </a:r>
            <a:endParaRPr b="1" sz="1000" cap="none">
              <a:latin typeface="Georgia"/>
              <a:ea typeface="Georgia"/>
              <a:cs typeface="Georgia"/>
              <a:sym typeface="Georgia"/>
            </a:endParaRPr>
          </a:p>
        </p:txBody>
      </p:sp>
      <p:sp>
        <p:nvSpPr>
          <p:cNvPr id="104" name="Google Shape;104;p16"/>
          <p:cNvSpPr txBox="1"/>
          <p:nvPr/>
        </p:nvSpPr>
        <p:spPr>
          <a:xfrm>
            <a:off x="169625" y="3389338"/>
            <a:ext cx="2931600" cy="16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Higher frequency != higher CTR</a:t>
            </a:r>
            <a:endParaRPr sz="900"/>
          </a:p>
          <a:p>
            <a:pPr indent="-285750" lvl="0" marL="457200" rtl="0" algn="l">
              <a:spcBef>
                <a:spcPts val="0"/>
              </a:spcBef>
              <a:spcAft>
                <a:spcPts val="0"/>
              </a:spcAft>
              <a:buClr>
                <a:schemeClr val="accent2"/>
              </a:buClr>
              <a:buSzPts val="900"/>
              <a:buChar char="●"/>
            </a:pPr>
            <a:r>
              <a:rPr lang="en" sz="900"/>
              <a:t>Ads’s position (Shown below as an example)</a:t>
            </a:r>
            <a:endParaRPr sz="900"/>
          </a:p>
          <a:p>
            <a:pPr indent="-285750" lvl="0" marL="457200" rtl="0" algn="l">
              <a:spcBef>
                <a:spcPts val="0"/>
              </a:spcBef>
              <a:spcAft>
                <a:spcPts val="0"/>
              </a:spcAft>
              <a:buClr>
                <a:schemeClr val="accent2"/>
              </a:buClr>
              <a:buSzPts val="900"/>
              <a:buChar char="●"/>
            </a:pPr>
            <a:r>
              <a:rPr lang="en" sz="900"/>
              <a:t>Device Type</a:t>
            </a:r>
            <a:endParaRPr sz="900"/>
          </a:p>
          <a:p>
            <a:pPr indent="-285750" lvl="0" marL="457200" rtl="0" algn="l">
              <a:spcBef>
                <a:spcPts val="0"/>
              </a:spcBef>
              <a:spcAft>
                <a:spcPts val="0"/>
              </a:spcAft>
              <a:buClr>
                <a:schemeClr val="accent2"/>
              </a:buClr>
              <a:buSzPts val="900"/>
              <a:buChar char="●"/>
            </a:pPr>
            <a:r>
              <a:rPr lang="en" sz="900"/>
              <a:t>Site Category</a:t>
            </a:r>
            <a:endParaRPr sz="900"/>
          </a:p>
          <a:p>
            <a:pPr indent="-285750" lvl="0" marL="457200" rtl="0" algn="l">
              <a:spcBef>
                <a:spcPts val="0"/>
              </a:spcBef>
              <a:spcAft>
                <a:spcPts val="0"/>
              </a:spcAft>
              <a:buClr>
                <a:schemeClr val="accent2"/>
              </a:buClr>
              <a:buSzPts val="900"/>
              <a:buChar char="●"/>
            </a:pPr>
            <a:r>
              <a:rPr lang="en" sz="900"/>
              <a:t>Hours of a day</a:t>
            </a:r>
            <a:endParaRPr sz="900"/>
          </a:p>
        </p:txBody>
      </p:sp>
      <p:sp>
        <p:nvSpPr>
          <p:cNvPr id="105" name="Google Shape;105;p16"/>
          <p:cNvSpPr/>
          <p:nvPr>
            <p:ph idx="8" type="body"/>
          </p:nvPr>
        </p:nvSpPr>
        <p:spPr>
          <a:xfrm>
            <a:off x="3136950" y="3214225"/>
            <a:ext cx="2870100" cy="190500"/>
          </a:xfrm>
          <a:prstGeom prst="round1Rect">
            <a:avLst>
              <a:gd fmla="val 0" name="adj"/>
            </a:avLst>
          </a:prstGeom>
          <a:solidFill>
            <a:srgbClr val="091F3F"/>
          </a:solidFill>
          <a:ln>
            <a:noFill/>
          </a:ln>
        </p:spPr>
        <p:txBody>
          <a:bodyPr anchorCtr="0" anchor="ctr" bIns="8725" lIns="69850" spcFirstLastPara="1" rIns="17450" wrap="square" tIns="8725">
            <a:noAutofit/>
          </a:bodyPr>
          <a:lstStyle/>
          <a:p>
            <a:pPr indent="0" lvl="0" marL="0" rtl="0" algn="l">
              <a:lnSpc>
                <a:spcPct val="100000"/>
              </a:lnSpc>
              <a:spcBef>
                <a:spcPts val="0"/>
              </a:spcBef>
              <a:spcAft>
                <a:spcPts val="0"/>
              </a:spcAft>
              <a:buSzPts val="1100"/>
              <a:buNone/>
            </a:pPr>
            <a:r>
              <a:rPr b="1" lang="en" sz="1000">
                <a:latin typeface="Georgia"/>
                <a:ea typeface="Georgia"/>
                <a:cs typeface="Georgia"/>
                <a:sym typeface="Georgia"/>
              </a:rPr>
              <a:t>Model Performance</a:t>
            </a:r>
            <a:endParaRPr b="1" sz="1000" cap="none">
              <a:latin typeface="Georgia"/>
              <a:ea typeface="Georgia"/>
              <a:cs typeface="Georgia"/>
              <a:sym typeface="Georgia"/>
            </a:endParaRPr>
          </a:p>
        </p:txBody>
      </p:sp>
      <p:pic>
        <p:nvPicPr>
          <p:cNvPr id="106" name="Google Shape;106;p16"/>
          <p:cNvPicPr preferRelativeResize="0"/>
          <p:nvPr/>
        </p:nvPicPr>
        <p:blipFill>
          <a:blip r:embed="rId5">
            <a:alphaModFix/>
          </a:blip>
          <a:stretch>
            <a:fillRect/>
          </a:stretch>
        </p:blipFill>
        <p:spPr>
          <a:xfrm>
            <a:off x="350000" y="4230800"/>
            <a:ext cx="1251600" cy="799824"/>
          </a:xfrm>
          <a:prstGeom prst="rect">
            <a:avLst/>
          </a:prstGeom>
          <a:noFill/>
          <a:ln>
            <a:noFill/>
          </a:ln>
        </p:spPr>
      </p:pic>
      <p:pic>
        <p:nvPicPr>
          <p:cNvPr id="107" name="Google Shape;107;p16"/>
          <p:cNvPicPr preferRelativeResize="0"/>
          <p:nvPr/>
        </p:nvPicPr>
        <p:blipFill>
          <a:blip r:embed="rId6">
            <a:alphaModFix/>
          </a:blip>
          <a:stretch>
            <a:fillRect/>
          </a:stretch>
        </p:blipFill>
        <p:spPr>
          <a:xfrm>
            <a:off x="1549425" y="4230800"/>
            <a:ext cx="1336850" cy="799825"/>
          </a:xfrm>
          <a:prstGeom prst="rect">
            <a:avLst/>
          </a:prstGeom>
          <a:noFill/>
          <a:ln>
            <a:noFill/>
          </a:ln>
        </p:spPr>
      </p:pic>
      <p:pic>
        <p:nvPicPr>
          <p:cNvPr id="108" name="Google Shape;108;p16"/>
          <p:cNvPicPr preferRelativeResize="0"/>
          <p:nvPr/>
        </p:nvPicPr>
        <p:blipFill>
          <a:blip r:embed="rId7">
            <a:alphaModFix/>
          </a:blip>
          <a:stretch>
            <a:fillRect/>
          </a:stretch>
        </p:blipFill>
        <p:spPr>
          <a:xfrm>
            <a:off x="6353876" y="1143675"/>
            <a:ext cx="2592900" cy="1541260"/>
          </a:xfrm>
          <a:prstGeom prst="rect">
            <a:avLst/>
          </a:prstGeom>
          <a:noFill/>
          <a:ln>
            <a:noFill/>
          </a:ln>
        </p:spPr>
      </p:pic>
      <p:graphicFrame>
        <p:nvGraphicFramePr>
          <p:cNvPr id="109" name="Google Shape;109;p16"/>
          <p:cNvGraphicFramePr/>
          <p:nvPr/>
        </p:nvGraphicFramePr>
        <p:xfrm>
          <a:off x="3232738" y="3564350"/>
          <a:ext cx="3000000" cy="3000000"/>
        </p:xfrm>
        <a:graphic>
          <a:graphicData uri="http://schemas.openxmlformats.org/drawingml/2006/table">
            <a:tbl>
              <a:tblPr>
                <a:noFill/>
                <a:tableStyleId>{DA03D25E-C624-4D3C-ABC8-D1F03081C988}</a:tableStyleId>
              </a:tblPr>
              <a:tblGrid>
                <a:gridCol w="1359500"/>
                <a:gridCol w="776300"/>
                <a:gridCol w="594200"/>
              </a:tblGrid>
              <a:tr h="263775">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Experiment</a:t>
                      </a:r>
                      <a:endParaRPr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Validation AUC</a:t>
                      </a:r>
                      <a:endParaRPr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Test AUC</a:t>
                      </a:r>
                      <a:endParaRPr sz="600">
                        <a:solidFill>
                          <a:srgbClr val="333333"/>
                        </a:solidFill>
                        <a:latin typeface="Times New Roman"/>
                        <a:ea typeface="Times New Roman"/>
                        <a:cs typeface="Times New Roman"/>
                        <a:sym typeface="Times New Roman"/>
                      </a:endParaRPr>
                    </a:p>
                  </a:txBody>
                  <a:tcPr marT="63500" marB="63500" marR="63500" marL="63500"/>
                </a:tc>
              </a:tr>
              <a:tr h="263775">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Logistic Regression</a:t>
                      </a:r>
                      <a:endParaRPr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0.67</a:t>
                      </a:r>
                      <a:endParaRPr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0.6</a:t>
                      </a:r>
                      <a:endParaRPr sz="600">
                        <a:solidFill>
                          <a:srgbClr val="333333"/>
                        </a:solidFill>
                        <a:latin typeface="Times New Roman"/>
                        <a:ea typeface="Times New Roman"/>
                        <a:cs typeface="Times New Roman"/>
                        <a:sym typeface="Times New Roman"/>
                      </a:endParaRPr>
                    </a:p>
                  </a:txBody>
                  <a:tcPr marT="63500" marB="63500" marR="63500" marL="63500"/>
                </a:tc>
              </a:tr>
              <a:tr h="263775">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Random Forest Classifier</a:t>
                      </a:r>
                      <a:endParaRPr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0.75</a:t>
                      </a:r>
                      <a:endParaRPr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0.70</a:t>
                      </a:r>
                      <a:endParaRPr sz="600">
                        <a:solidFill>
                          <a:srgbClr val="333333"/>
                        </a:solidFill>
                        <a:latin typeface="Times New Roman"/>
                        <a:ea typeface="Times New Roman"/>
                        <a:cs typeface="Times New Roman"/>
                        <a:sym typeface="Times New Roman"/>
                      </a:endParaRPr>
                    </a:p>
                  </a:txBody>
                  <a:tcPr marT="63500" marB="63500" marR="63500" marL="63500"/>
                </a:tc>
              </a:tr>
              <a:tr h="263775">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Gradient Boosting Tree Classifier</a:t>
                      </a:r>
                      <a:endParaRPr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0.77</a:t>
                      </a:r>
                      <a:endParaRPr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solidFill>
                            <a:srgbClr val="333333"/>
                          </a:solidFill>
                          <a:latin typeface="Times New Roman"/>
                          <a:ea typeface="Times New Roman"/>
                          <a:cs typeface="Times New Roman"/>
                          <a:sym typeface="Times New Roman"/>
                        </a:rPr>
                        <a:t>0.70</a:t>
                      </a:r>
                      <a:endParaRPr sz="600">
                        <a:solidFill>
                          <a:srgbClr val="333333"/>
                        </a:solidFill>
                        <a:latin typeface="Times New Roman"/>
                        <a:ea typeface="Times New Roman"/>
                        <a:cs typeface="Times New Roman"/>
                        <a:sym typeface="Times New Roman"/>
                      </a:endParaRPr>
                    </a:p>
                  </a:txBody>
                  <a:tcPr marT="63500" marB="63500" marR="63500" marL="63500"/>
                </a:tc>
              </a:tr>
              <a:tr h="263775">
                <a:tc>
                  <a:txBody>
                    <a:bodyPr/>
                    <a:lstStyle/>
                    <a:p>
                      <a:pPr indent="0" lvl="0" marL="0" rtl="0" algn="l">
                        <a:spcBef>
                          <a:spcPts val="0"/>
                        </a:spcBef>
                        <a:spcAft>
                          <a:spcPts val="0"/>
                        </a:spcAft>
                        <a:buNone/>
                      </a:pPr>
                      <a:r>
                        <a:rPr b="1" lang="en" sz="600">
                          <a:solidFill>
                            <a:srgbClr val="333333"/>
                          </a:solidFill>
                          <a:latin typeface="Times New Roman"/>
                          <a:ea typeface="Times New Roman"/>
                          <a:cs typeface="Times New Roman"/>
                          <a:sym typeface="Times New Roman"/>
                        </a:rPr>
                        <a:t>GBDT+LR (L1 Regularization)</a:t>
                      </a:r>
                      <a:endParaRPr b="1"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600">
                          <a:solidFill>
                            <a:srgbClr val="333333"/>
                          </a:solidFill>
                          <a:latin typeface="Times New Roman"/>
                          <a:ea typeface="Times New Roman"/>
                          <a:cs typeface="Times New Roman"/>
                          <a:sym typeface="Times New Roman"/>
                        </a:rPr>
                        <a:t>0.74</a:t>
                      </a:r>
                      <a:endParaRPr b="1" sz="6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600">
                          <a:solidFill>
                            <a:srgbClr val="333333"/>
                          </a:solidFill>
                          <a:latin typeface="Times New Roman"/>
                          <a:ea typeface="Times New Roman"/>
                          <a:cs typeface="Times New Roman"/>
                          <a:sym typeface="Times New Roman"/>
                        </a:rPr>
                        <a:t>0.71</a:t>
                      </a:r>
                      <a:endParaRPr b="1" sz="600">
                        <a:solidFill>
                          <a:srgbClr val="333333"/>
                        </a:solidFill>
                        <a:latin typeface="Times New Roman"/>
                        <a:ea typeface="Times New Roman"/>
                        <a:cs typeface="Times New Roman"/>
                        <a:sym typeface="Times New Roman"/>
                      </a:endParaRPr>
                    </a:p>
                  </a:txBody>
                  <a:tcPr marT="63500" marB="63500" marR="63500" marL="63500"/>
                </a:tc>
              </a:tr>
            </a:tbl>
          </a:graphicData>
        </a:graphic>
      </p:graphicFrame>
      <p:pic>
        <p:nvPicPr>
          <p:cNvPr id="110" name="Google Shape;110;p16"/>
          <p:cNvPicPr preferRelativeResize="0"/>
          <p:nvPr/>
        </p:nvPicPr>
        <p:blipFill>
          <a:blip r:embed="rId8">
            <a:alphaModFix/>
          </a:blip>
          <a:stretch>
            <a:fillRect/>
          </a:stretch>
        </p:blipFill>
        <p:spPr>
          <a:xfrm>
            <a:off x="4668450" y="1937000"/>
            <a:ext cx="1441675" cy="1098975"/>
          </a:xfrm>
          <a:prstGeom prst="rect">
            <a:avLst/>
          </a:prstGeom>
          <a:noFill/>
          <a:ln>
            <a:noFill/>
          </a:ln>
        </p:spPr>
      </p:pic>
      <p:sp>
        <p:nvSpPr>
          <p:cNvPr id="111" name="Google Shape;111;p16"/>
          <p:cNvSpPr txBox="1"/>
          <p:nvPr/>
        </p:nvSpPr>
        <p:spPr>
          <a:xfrm>
            <a:off x="3156550" y="1898175"/>
            <a:ext cx="1786200" cy="11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Algorithms</a:t>
            </a:r>
            <a:endParaRPr b="1" sz="900"/>
          </a:p>
          <a:p>
            <a:pPr indent="-285750" lvl="0" marL="457200" rtl="0" algn="l">
              <a:spcBef>
                <a:spcPts val="0"/>
              </a:spcBef>
              <a:spcAft>
                <a:spcPts val="0"/>
              </a:spcAft>
              <a:buClr>
                <a:schemeClr val="accent2"/>
              </a:buClr>
              <a:buSzPts val="900"/>
              <a:buChar char="●"/>
            </a:pPr>
            <a:r>
              <a:rPr lang="en" sz="900"/>
              <a:t>Logistic Regression with regularization (baseline)</a:t>
            </a:r>
            <a:endParaRPr sz="900"/>
          </a:p>
          <a:p>
            <a:pPr indent="-285750" lvl="0" marL="457200" rtl="0" algn="l">
              <a:spcBef>
                <a:spcPts val="0"/>
              </a:spcBef>
              <a:spcAft>
                <a:spcPts val="0"/>
              </a:spcAft>
              <a:buClr>
                <a:schemeClr val="accent2"/>
              </a:buClr>
              <a:buSzPts val="900"/>
              <a:buChar char="●"/>
            </a:pPr>
            <a:r>
              <a:rPr lang="en" sz="900"/>
              <a:t>Tree-based Model(GBDT &amp; RF)</a:t>
            </a:r>
            <a:endParaRPr sz="900"/>
          </a:p>
          <a:p>
            <a:pPr indent="-285750" lvl="0" marL="457200" rtl="0" algn="l">
              <a:spcBef>
                <a:spcPts val="0"/>
              </a:spcBef>
              <a:spcAft>
                <a:spcPts val="0"/>
              </a:spcAft>
              <a:buClr>
                <a:schemeClr val="accent2"/>
              </a:buClr>
              <a:buSzPts val="900"/>
              <a:buChar char="●"/>
            </a:pPr>
            <a:r>
              <a:rPr lang="en" sz="900"/>
              <a:t>GBDT + LR(shown on the left)</a:t>
            </a:r>
            <a:endParaRPr>
              <a:latin typeface="Calibri"/>
              <a:ea typeface="Calibri"/>
              <a:cs typeface="Calibri"/>
              <a:sym typeface="Calibri"/>
            </a:endParaRPr>
          </a:p>
        </p:txBody>
      </p:sp>
      <p:sp>
        <p:nvSpPr>
          <p:cNvPr id="112" name="Google Shape;112;p16"/>
          <p:cNvSpPr/>
          <p:nvPr>
            <p:ph idx="8" type="body"/>
          </p:nvPr>
        </p:nvSpPr>
        <p:spPr>
          <a:xfrm>
            <a:off x="6227950" y="883600"/>
            <a:ext cx="2798400" cy="190500"/>
          </a:xfrm>
          <a:prstGeom prst="round1Rect">
            <a:avLst>
              <a:gd fmla="val 0" name="adj"/>
            </a:avLst>
          </a:prstGeom>
          <a:solidFill>
            <a:srgbClr val="091F3F"/>
          </a:solidFill>
          <a:ln>
            <a:noFill/>
          </a:ln>
        </p:spPr>
        <p:txBody>
          <a:bodyPr anchorCtr="0" anchor="ctr" bIns="8725" lIns="69850" spcFirstLastPara="1" rIns="17450" wrap="square" tIns="8725">
            <a:noAutofit/>
          </a:bodyPr>
          <a:lstStyle/>
          <a:p>
            <a:pPr indent="0" lvl="0" marL="0" rtl="0" algn="l">
              <a:lnSpc>
                <a:spcPct val="100000"/>
              </a:lnSpc>
              <a:spcBef>
                <a:spcPts val="0"/>
              </a:spcBef>
              <a:spcAft>
                <a:spcPts val="0"/>
              </a:spcAft>
              <a:buSzPts val="1100"/>
              <a:buNone/>
            </a:pPr>
            <a:r>
              <a:rPr b="1" lang="en" sz="1000">
                <a:latin typeface="Georgia"/>
                <a:ea typeface="Georgia"/>
                <a:cs typeface="Georgia"/>
                <a:sym typeface="Georgia"/>
              </a:rPr>
              <a:t>Feature Importance</a:t>
            </a:r>
            <a:endParaRPr b="1" sz="1000" cap="none">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