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1" r:id="rId2"/>
    <p:sldMasterId id="2147483785" r:id="rId3"/>
  </p:sldMasterIdLst>
  <p:notesMasterIdLst>
    <p:notesMasterId r:id="rId18"/>
  </p:notesMasterIdLst>
  <p:handoutMasterIdLst>
    <p:handoutMasterId r:id="rId19"/>
  </p:handoutMasterIdLst>
  <p:sldIdLst>
    <p:sldId id="256" r:id="rId4"/>
    <p:sldId id="1111" r:id="rId5"/>
    <p:sldId id="1114" r:id="rId6"/>
    <p:sldId id="1093" r:id="rId7"/>
    <p:sldId id="918" r:id="rId8"/>
    <p:sldId id="915" r:id="rId9"/>
    <p:sldId id="1112" r:id="rId10"/>
    <p:sldId id="1102" r:id="rId11"/>
    <p:sldId id="1103" r:id="rId12"/>
    <p:sldId id="1108" r:id="rId13"/>
    <p:sldId id="1110" r:id="rId14"/>
    <p:sldId id="1109" r:id="rId15"/>
    <p:sldId id="1038" r:id="rId16"/>
    <p:sldId id="1116"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99999"/>
    <a:srgbClr val="FF0000"/>
    <a:srgbClr val="00195A"/>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33" autoAdjust="0"/>
    <p:restoredTop sz="94643" autoAdjust="0"/>
  </p:normalViewPr>
  <p:slideViewPr>
    <p:cSldViewPr snapToGrid="0" showGuides="1">
      <p:cViewPr varScale="1">
        <p:scale>
          <a:sx n="149" d="100"/>
          <a:sy n="149" d="100"/>
        </p:scale>
        <p:origin x="184" y="24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AB402417-655B-465E-BB65-D6F1C4FC0E78}"/>
              </a:ext>
            </a:extLst>
          </p:cNvPr>
          <p:cNvPicPr>
            <a:picLocks noChangeAspect="1"/>
          </p:cNvPicPr>
          <p:nvPr userDrawn="1"/>
        </p:nvPicPr>
        <p:blipFill>
          <a:blip r:embed="rId3"/>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92D1DF11-2F51-4F19-8E14-8CE834C7DE02}"/>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pic>
        <p:nvPicPr>
          <p:cNvPr id="6" name="Picture 5">
            <a:extLst>
              <a:ext uri="{FF2B5EF4-FFF2-40B4-BE49-F238E27FC236}">
                <a16:creationId xmlns:a16="http://schemas.microsoft.com/office/drawing/2014/main" id="{F3CCD44C-0B4C-4962-AAB7-294A2FB49814}"/>
              </a:ext>
            </a:extLst>
          </p:cNvPr>
          <p:cNvPicPr>
            <a:picLocks noChangeAspect="1"/>
          </p:cNvPicPr>
          <p:nvPr userDrawn="1"/>
        </p:nvPicPr>
        <p:blipFill>
          <a:blip r:embed="rId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7D45FBE9-CDDF-4989-8AD8-77BE0D99ADD1}"/>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6BBA7F0B-21BC-4907-8687-C77F20232654}"/>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143A5F82-40AF-44B9-B743-F38DF6874B8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816161615"/>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C207C591-5C0B-41EC-93B9-FA3ABC9239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2320018353"/>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37FDAED4-F16A-4BB8-AAF0-F9FB459469D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404209366"/>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A23ECD7B-29B4-4CE8-ABB3-F13B2E6AD53A}"/>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832428208"/>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92920392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2447906340"/>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2023398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23088291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162677"/>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3304499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079346204"/>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7914748"/>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9058775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9831507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75596665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43237079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57693551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330105369"/>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4906973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0940404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67068327"/>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337243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28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Picture 4">
            <a:extLst>
              <a:ext uri="{FF2B5EF4-FFF2-40B4-BE49-F238E27FC236}">
                <a16:creationId xmlns:a16="http://schemas.microsoft.com/office/drawing/2014/main" id="{612D9C02-4EFE-4A9A-8517-28545011B8A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802647934"/>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3B1CC99E-855C-4FE3-8723-E4B407D1F201}"/>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25584176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23A02CFE-5655-41D8-A122-BC7D047F4B7E}"/>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6942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44082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CUSTOMER</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767327841"/>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obi-or-not-tobi/" TargetMode="External"/><Relationship Id="rId2" Type="http://schemas.openxmlformats.org/officeDocument/2006/relationships/hyperlink" Target="mailto:tobias.ouwejan@sap.com"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obi-or-not-tobi/spartacus-bootcamp/tree/master/src/app/features/cm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5018C8F-72F4-7F46-9181-27913E972170}"/>
              </a:ext>
            </a:extLst>
          </p:cNvPr>
          <p:cNvSpPr>
            <a:spLocks noGrp="1"/>
          </p:cNvSpPr>
          <p:nvPr>
            <p:ph type="subTitle" idx="1"/>
          </p:nvPr>
        </p:nvSpPr>
        <p:spPr/>
        <p:txBody>
          <a:bodyPr/>
          <a:lstStyle/>
          <a:p>
            <a:r>
              <a:rPr lang="en-US" dirty="0"/>
              <a:t>Tobias Ouwejan, SAP</a:t>
            </a:r>
          </a:p>
        </p:txBody>
      </p:sp>
      <p:sp>
        <p:nvSpPr>
          <p:cNvPr id="6" name="Title 5">
            <a:extLst>
              <a:ext uri="{FF2B5EF4-FFF2-40B4-BE49-F238E27FC236}">
                <a16:creationId xmlns:a16="http://schemas.microsoft.com/office/drawing/2014/main" id="{EA44AE67-C2E1-3646-8B6C-53505EE7E150}"/>
              </a:ext>
            </a:extLst>
          </p:cNvPr>
          <p:cNvSpPr>
            <a:spLocks noGrp="1"/>
          </p:cNvSpPr>
          <p:nvPr>
            <p:ph type="title"/>
          </p:nvPr>
        </p:nvSpPr>
        <p:spPr/>
        <p:txBody>
          <a:bodyPr/>
          <a:lstStyle/>
          <a:p>
            <a:r>
              <a:rPr lang="en-US" dirty="0"/>
              <a:t>Spartacus Enablement</a:t>
            </a:r>
            <a:br>
              <a:rPr lang="en-US" dirty="0"/>
            </a:br>
            <a:r>
              <a:rPr lang="en-US" dirty="0">
                <a:solidFill>
                  <a:schemeClr val="accent1"/>
                </a:solidFill>
              </a:rPr>
              <a:t>CMS</a:t>
            </a:r>
            <a:br>
              <a:rPr lang="en-US" dirty="0">
                <a:solidFill>
                  <a:schemeClr val="accent1"/>
                </a:solidFill>
              </a:rPr>
            </a:br>
            <a:endParaRPr lang="en-US" dirty="0">
              <a:solidFill>
                <a:schemeClr val="accent1"/>
              </a:solidFill>
            </a:endParaRPr>
          </a:p>
        </p:txBody>
      </p:sp>
      <p:sp>
        <p:nvSpPr>
          <p:cNvPr id="8" name="Picture Placeholder 7">
            <a:extLst>
              <a:ext uri="{FF2B5EF4-FFF2-40B4-BE49-F238E27FC236}">
                <a16:creationId xmlns:a16="http://schemas.microsoft.com/office/drawing/2014/main" id="{FE2EFFC2-0D18-4840-86A7-8C73C6AB2132}"/>
              </a:ext>
            </a:extLst>
          </p:cNvPr>
          <p:cNvSpPr>
            <a:spLocks noGrp="1"/>
          </p:cNvSpPr>
          <p:nvPr>
            <p:ph type="pic" sz="quarter" idx="12"/>
          </p:nvPr>
        </p:nvSpPr>
        <p:spPr/>
      </p:sp>
    </p:spTree>
    <p:extLst>
      <p:ext uri="{BB962C8B-B14F-4D97-AF65-F5344CB8AC3E}">
        <p14:creationId xmlns:p14="http://schemas.microsoft.com/office/powerpoint/2010/main" val="86874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2819-A7FE-A04A-BFDD-502291D9EF12}"/>
              </a:ext>
            </a:extLst>
          </p:cNvPr>
          <p:cNvSpPr>
            <a:spLocks noGrp="1"/>
          </p:cNvSpPr>
          <p:nvPr>
            <p:ph type="title"/>
          </p:nvPr>
        </p:nvSpPr>
        <p:spPr/>
        <p:txBody>
          <a:bodyPr/>
          <a:lstStyle/>
          <a:p>
            <a:r>
              <a:rPr lang="en-US" dirty="0"/>
              <a:t>Static CMS Structure Config</a:t>
            </a:r>
          </a:p>
        </p:txBody>
      </p:sp>
      <p:sp>
        <p:nvSpPr>
          <p:cNvPr id="4" name="Rectangle 3">
            <a:extLst>
              <a:ext uri="{FF2B5EF4-FFF2-40B4-BE49-F238E27FC236}">
                <a16:creationId xmlns:a16="http://schemas.microsoft.com/office/drawing/2014/main" id="{72B98EC2-B4CA-0847-A681-4F8B66B25DFB}"/>
              </a:ext>
            </a:extLst>
          </p:cNvPr>
          <p:cNvSpPr/>
          <p:nvPr/>
        </p:nvSpPr>
        <p:spPr>
          <a:xfrm>
            <a:off x="578949" y="1936404"/>
            <a:ext cx="10622451" cy="2354491"/>
          </a:xfrm>
          <a:prstGeom prst="rect">
            <a:avLst/>
          </a:prstGeom>
        </p:spPr>
        <p:txBody>
          <a:bodyPr wrap="square">
            <a:spAutoFit/>
          </a:bodyPr>
          <a:lstStyle/>
          <a:p>
            <a:br>
              <a:rPr lang="en-US" dirty="0">
                <a:solidFill>
                  <a:srgbClr val="D4D4D4"/>
                </a:solidFill>
                <a:latin typeface="Menlo" panose="020B0609030804020204" pitchFamily="49" charset="0"/>
              </a:rPr>
            </a:br>
            <a:r>
              <a:rPr lang="en-US" dirty="0">
                <a:solidFill>
                  <a:srgbClr val="D4D4D4"/>
                </a:solidFill>
                <a:latin typeface="Menlo" panose="020B0609030804020204" pitchFamily="49" charset="0"/>
              </a:rPr>
              <a:t>@</a:t>
            </a:r>
            <a:r>
              <a:rPr lang="en-US" dirty="0" err="1">
                <a:solidFill>
                  <a:srgbClr val="DCDCAA"/>
                </a:solidFill>
                <a:latin typeface="Menlo" panose="020B0609030804020204" pitchFamily="49" charset="0"/>
              </a:rPr>
              <a:t>NgModule</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imports:</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ConfigModule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withConfig</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staticCmsonfig</a:t>
            </a:r>
            <a:r>
              <a:rPr lang="en-US" dirty="0">
                <a:solidFill>
                  <a:srgbClr val="D4D4D4"/>
                </a:solidFill>
                <a:latin typeface="Menlo" panose="020B0609030804020204" pitchFamily="49" charset="0"/>
              </a:rPr>
              <a:t> </a:t>
            </a:r>
            <a:r>
              <a:rPr lang="en-US" dirty="0">
                <a:solidFill>
                  <a:srgbClr val="C586C0"/>
                </a:solidFill>
                <a:latin typeface="Menlo" panose="020B0609030804020204" pitchFamily="49" charset="0"/>
              </a:rPr>
              <a:t>as</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CmsStructureConfig</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a:t>
            </a:r>
          </a:p>
          <a:p>
            <a:r>
              <a:rPr lang="en-US" dirty="0">
                <a:solidFill>
                  <a:srgbClr val="C586C0"/>
                </a:solidFill>
                <a:latin typeface="Menlo" panose="020B0609030804020204" pitchFamily="49" charset="0"/>
              </a:rPr>
              <a:t>export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class</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StaticCmsModule</a:t>
            </a:r>
            <a:r>
              <a:rPr lang="en-US" dirty="0">
                <a:solidFill>
                  <a:srgbClr val="D4D4D4"/>
                </a:solidFill>
                <a:latin typeface="Menlo" panose="020B0609030804020204" pitchFamily="49" charset="0"/>
              </a:rPr>
              <a:t> {}</a:t>
            </a:r>
          </a:p>
        </p:txBody>
      </p:sp>
    </p:spTree>
    <p:extLst>
      <p:ext uri="{BB962C8B-B14F-4D97-AF65-F5344CB8AC3E}">
        <p14:creationId xmlns:p14="http://schemas.microsoft.com/office/powerpoint/2010/main" val="349986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2819-A7FE-A04A-BFDD-502291D9EF12}"/>
              </a:ext>
            </a:extLst>
          </p:cNvPr>
          <p:cNvSpPr>
            <a:spLocks noGrp="1"/>
          </p:cNvSpPr>
          <p:nvPr>
            <p:ph type="title"/>
          </p:nvPr>
        </p:nvSpPr>
        <p:spPr/>
        <p:txBody>
          <a:bodyPr/>
          <a:lstStyle/>
          <a:p>
            <a:r>
              <a:rPr lang="en-US" dirty="0"/>
              <a:t>Static Component Data</a:t>
            </a:r>
          </a:p>
        </p:txBody>
      </p:sp>
      <p:sp>
        <p:nvSpPr>
          <p:cNvPr id="4" name="Rectangle 3">
            <a:extLst>
              <a:ext uri="{FF2B5EF4-FFF2-40B4-BE49-F238E27FC236}">
                <a16:creationId xmlns:a16="http://schemas.microsoft.com/office/drawing/2014/main" id="{72B98EC2-B4CA-0847-A681-4F8B66B25DFB}"/>
              </a:ext>
            </a:extLst>
          </p:cNvPr>
          <p:cNvSpPr/>
          <p:nvPr/>
        </p:nvSpPr>
        <p:spPr>
          <a:xfrm>
            <a:off x="504001" y="1382488"/>
            <a:ext cx="10622451" cy="3323987"/>
          </a:xfrm>
          <a:prstGeom prst="rect">
            <a:avLst/>
          </a:prstGeom>
        </p:spPr>
        <p:txBody>
          <a:bodyPr wrap="square">
            <a:spAutoFit/>
          </a:bodyPr>
          <a:lstStyle/>
          <a:p>
            <a:r>
              <a:rPr lang="en-US" dirty="0">
                <a:solidFill>
                  <a:srgbClr val="C586C0"/>
                </a:solidFill>
                <a:latin typeface="Menlo" panose="020B0609030804020204" pitchFamily="49" charset="0"/>
              </a:rPr>
              <a:t>export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staticComponents</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key</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string</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ContentSlotComponentData</a:t>
            </a:r>
            <a:r>
              <a:rPr lang="en-US" dirty="0">
                <a:solidFill>
                  <a:srgbClr val="D4D4D4"/>
                </a:solidFill>
                <a:latin typeface="Menlo" panose="020B0609030804020204" pitchFamily="49" charset="0"/>
              </a:rPr>
              <a:t> | </a:t>
            </a:r>
            <a:r>
              <a:rPr lang="en-US" dirty="0">
                <a:solidFill>
                  <a:srgbClr val="4EC9B0"/>
                </a:solidFill>
                <a:latin typeface="Menlo" panose="020B0609030804020204" pitchFamily="49" charset="0"/>
              </a:rPr>
              <a:t>any</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 = {</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SearchBoxComponent</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typeCode</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a:t>
            </a:r>
            <a:r>
              <a:rPr lang="en-US" dirty="0" err="1">
                <a:solidFill>
                  <a:srgbClr val="CE9178"/>
                </a:solidFill>
                <a:latin typeface="Menlo" panose="020B0609030804020204" pitchFamily="49" charset="0"/>
              </a:rPr>
              <a:t>SearchBoxComponent</a:t>
            </a:r>
            <a:r>
              <a:rPr lang="en-US" dirty="0">
                <a:solidFill>
                  <a:srgbClr val="CE9178"/>
                </a:solidFill>
                <a:latin typeface="Menlo" panose="020B0609030804020204" pitchFamily="49" charset="0"/>
              </a:rPr>
              <a:t>’</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flexType</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a:t>
            </a:r>
            <a:r>
              <a:rPr lang="en-US" dirty="0" err="1">
                <a:solidFill>
                  <a:srgbClr val="CE9178"/>
                </a:solidFill>
                <a:latin typeface="Menlo" panose="020B0609030804020204" pitchFamily="49" charset="0"/>
              </a:rPr>
              <a:t>SearchBoxComponent</a:t>
            </a:r>
            <a:r>
              <a:rPr lang="en-US" dirty="0">
                <a:solidFill>
                  <a:srgbClr val="CE9178"/>
                </a:solidFill>
                <a:latin typeface="Menlo" panose="020B0609030804020204" pitchFamily="49" charset="0"/>
              </a:rPr>
              <a:t>’</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displayProducts</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true</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displaySuggestions</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true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  } </a:t>
            </a:r>
            <a:r>
              <a:rPr lang="en-US" dirty="0">
                <a:solidFill>
                  <a:srgbClr val="C586C0"/>
                </a:solidFill>
                <a:latin typeface="Menlo" panose="020B0609030804020204" pitchFamily="49" charset="0"/>
              </a:rPr>
              <a:t>as</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CmsSearchBoxComponent</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Tree>
    <p:extLst>
      <p:ext uri="{BB962C8B-B14F-4D97-AF65-F5344CB8AC3E}">
        <p14:creationId xmlns:p14="http://schemas.microsoft.com/office/powerpoint/2010/main" val="4915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2819-A7FE-A04A-BFDD-502291D9EF12}"/>
              </a:ext>
            </a:extLst>
          </p:cNvPr>
          <p:cNvSpPr>
            <a:spLocks noGrp="1"/>
          </p:cNvSpPr>
          <p:nvPr>
            <p:ph type="title"/>
          </p:nvPr>
        </p:nvSpPr>
        <p:spPr/>
        <p:txBody>
          <a:bodyPr/>
          <a:lstStyle/>
          <a:p>
            <a:r>
              <a:rPr lang="en-US" dirty="0"/>
              <a:t>Static Page Data</a:t>
            </a:r>
          </a:p>
        </p:txBody>
      </p:sp>
      <p:sp>
        <p:nvSpPr>
          <p:cNvPr id="4" name="Rectangle 3">
            <a:extLst>
              <a:ext uri="{FF2B5EF4-FFF2-40B4-BE49-F238E27FC236}">
                <a16:creationId xmlns:a16="http://schemas.microsoft.com/office/drawing/2014/main" id="{72B98EC2-B4CA-0847-A681-4F8B66B25DFB}"/>
              </a:ext>
            </a:extLst>
          </p:cNvPr>
          <p:cNvSpPr/>
          <p:nvPr/>
        </p:nvSpPr>
        <p:spPr>
          <a:xfrm>
            <a:off x="429480" y="1417657"/>
            <a:ext cx="10622451" cy="3647152"/>
          </a:xfrm>
          <a:prstGeom prst="rect">
            <a:avLst/>
          </a:prstGeom>
        </p:spPr>
        <p:txBody>
          <a:bodyPr wrap="square">
            <a:spAutoFit/>
          </a:bodyPr>
          <a:lstStyle/>
          <a:p>
            <a:r>
              <a:rPr lang="en-US" dirty="0">
                <a:solidFill>
                  <a:srgbClr val="C586C0"/>
                </a:solidFill>
                <a:latin typeface="Menlo" panose="020B0609030804020204" pitchFamily="49" charset="0"/>
              </a:rPr>
              <a:t>export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staticPages</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CmsPageConfig</a:t>
            </a:r>
            <a:r>
              <a:rPr lang="en-US" dirty="0">
                <a:solidFill>
                  <a:srgbClr val="D4D4D4"/>
                </a:solidFill>
                <a:latin typeface="Menlo" panose="020B0609030804020204" pitchFamily="49" charset="0"/>
              </a:rPr>
              <a:t>[] = [</a:t>
            </a:r>
          </a:p>
          <a:p>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slots:</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StaticSlot</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componentIds</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a:t>
            </a:r>
            <a:r>
              <a:rPr lang="en-US" dirty="0" err="1">
                <a:solidFill>
                  <a:srgbClr val="CE9178"/>
                </a:solidFill>
                <a:latin typeface="Menlo" panose="020B0609030804020204" pitchFamily="49" charset="0"/>
              </a:rPr>
              <a:t>SearchBoxComponent</a:t>
            </a:r>
            <a:r>
              <a:rPr lang="en-US" dirty="0">
                <a:solidFill>
                  <a:srgbClr val="CE9178"/>
                </a:solidFill>
                <a:latin typeface="Menlo" panose="020B0609030804020204" pitchFamily="49" charset="0"/>
              </a:rPr>
              <a:t>’</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a:t>
            </a:r>
          </a:p>
          <a:p>
            <a:br>
              <a:rPr lang="en-US" dirty="0">
                <a:solidFill>
                  <a:srgbClr val="D4D4D4"/>
                </a:solidFill>
                <a:latin typeface="Menlo" panose="020B0609030804020204" pitchFamily="49" charset="0"/>
              </a:rPr>
            </a:br>
            <a:endParaRPr lang="en-US" dirty="0">
              <a:solidFill>
                <a:srgbClr val="D4D4D4"/>
              </a:solidFill>
              <a:latin typeface="Menlo" panose="020B0609030804020204" pitchFamily="49" charset="0"/>
            </a:endParaRPr>
          </a:p>
        </p:txBody>
      </p:sp>
    </p:spTree>
    <p:extLst>
      <p:ext uri="{BB962C8B-B14F-4D97-AF65-F5344CB8AC3E}">
        <p14:creationId xmlns:p14="http://schemas.microsoft.com/office/powerpoint/2010/main" val="187557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92395-4270-D94C-9C5D-A986B4D8476D}"/>
              </a:ext>
            </a:extLst>
          </p:cNvPr>
          <p:cNvSpPr>
            <a:spLocks noGrp="1"/>
          </p:cNvSpPr>
          <p:nvPr>
            <p:ph type="body" sz="quarter" idx="10"/>
          </p:nvPr>
        </p:nvSpPr>
        <p:spPr/>
        <p:txBody>
          <a:bodyPr/>
          <a:lstStyle/>
          <a:p>
            <a:pPr marL="457200" indent="-457200">
              <a:buClr>
                <a:schemeClr val="tx1"/>
              </a:buClr>
              <a:buFont typeface="+mj-lt"/>
              <a:buAutoNum type="arabicPeriod"/>
            </a:pPr>
            <a:r>
              <a:rPr lang="en-US" dirty="0"/>
              <a:t>Build a static CMS page structure</a:t>
            </a:r>
          </a:p>
          <a:p>
            <a:pPr marL="457200" indent="-457200">
              <a:buClr>
                <a:schemeClr val="tx1"/>
              </a:buClr>
              <a:buFont typeface="+mj-lt"/>
              <a:buAutoNum type="arabicPeriod"/>
            </a:pPr>
            <a:r>
              <a:rPr lang="en-US" dirty="0"/>
              <a:t>Change CMS page template</a:t>
            </a:r>
          </a:p>
        </p:txBody>
      </p:sp>
      <p:sp>
        <p:nvSpPr>
          <p:cNvPr id="3" name="Title 2">
            <a:extLst>
              <a:ext uri="{FF2B5EF4-FFF2-40B4-BE49-F238E27FC236}">
                <a16:creationId xmlns:a16="http://schemas.microsoft.com/office/drawing/2014/main" id="{5FFD1189-1907-6544-9337-CF4C5A20A993}"/>
              </a:ext>
            </a:extLst>
          </p:cNvPr>
          <p:cNvSpPr>
            <a:spLocks noGrp="1"/>
          </p:cNvSpPr>
          <p:nvPr>
            <p:ph type="title"/>
          </p:nvPr>
        </p:nvSpPr>
        <p:spPr/>
        <p:txBody>
          <a:bodyPr/>
          <a:lstStyle/>
          <a:p>
            <a:r>
              <a:rPr lang="en-US" dirty="0"/>
              <a:t>Learn by doing</a:t>
            </a:r>
          </a:p>
        </p:txBody>
      </p:sp>
    </p:spTree>
    <p:extLst>
      <p:ext uri="{BB962C8B-B14F-4D97-AF65-F5344CB8AC3E}">
        <p14:creationId xmlns:p14="http://schemas.microsoft.com/office/powerpoint/2010/main" val="947242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3585-B1C7-A144-A2CB-82F13E9B609A}"/>
              </a:ext>
            </a:extLst>
          </p:cNvPr>
          <p:cNvSpPr>
            <a:spLocks noGrp="1"/>
          </p:cNvSpPr>
          <p:nvPr>
            <p:ph type="ctrTitle"/>
          </p:nvPr>
        </p:nvSpPr>
        <p:spPr>
          <a:xfrm>
            <a:off x="503999" y="1467009"/>
            <a:ext cx="7328035" cy="923116"/>
          </a:xfrm>
        </p:spPr>
        <p:txBody>
          <a:bodyPr/>
          <a:lstStyle/>
          <a:p>
            <a:r>
              <a:rPr lang="en-US" dirty="0"/>
              <a:t>Questions? Shoot! </a:t>
            </a:r>
          </a:p>
        </p:txBody>
      </p:sp>
      <p:sp>
        <p:nvSpPr>
          <p:cNvPr id="4" name="Text Placeholder 3">
            <a:extLst>
              <a:ext uri="{FF2B5EF4-FFF2-40B4-BE49-F238E27FC236}">
                <a16:creationId xmlns:a16="http://schemas.microsoft.com/office/drawing/2014/main" id="{6D0CEC5A-9DC7-3A4B-84AB-501B34CC0CAF}"/>
              </a:ext>
            </a:extLst>
          </p:cNvPr>
          <p:cNvSpPr>
            <a:spLocks noGrp="1"/>
          </p:cNvSpPr>
          <p:nvPr>
            <p:ph type="body" sz="quarter" idx="10"/>
          </p:nvPr>
        </p:nvSpPr>
        <p:spPr/>
        <p:txBody>
          <a:bodyPr/>
          <a:lstStyle/>
          <a:p>
            <a:pPr lvl="1"/>
            <a:r>
              <a:rPr lang="en-US" b="1" dirty="0"/>
              <a:t>Tobias Ouwejan</a:t>
            </a:r>
          </a:p>
          <a:p>
            <a:pPr lvl="1"/>
            <a:r>
              <a:rPr lang="en-CA" dirty="0"/>
              <a:t>Lead Architect Commerce, SAP Customer Experience</a:t>
            </a:r>
          </a:p>
          <a:p>
            <a:pPr lvl="1"/>
            <a:endParaRPr lang="en-CA" dirty="0"/>
          </a:p>
          <a:p>
            <a:pPr lvl="1"/>
            <a:r>
              <a:rPr lang="en-CA" dirty="0">
                <a:hlinkClick r:id="rId2"/>
              </a:rPr>
              <a:t>tobias.ouwejan@sap.com</a:t>
            </a:r>
            <a:endParaRPr lang="en-CA" dirty="0"/>
          </a:p>
          <a:p>
            <a:pPr lvl="1"/>
            <a:r>
              <a:rPr lang="en-US" dirty="0">
                <a:hlinkClick r:id="rId3"/>
              </a:rPr>
              <a:t>https://github.com/tobi-or-not-tobi/</a:t>
            </a:r>
            <a:endParaRPr lang="en-CA" dirty="0"/>
          </a:p>
        </p:txBody>
      </p:sp>
    </p:spTree>
    <p:extLst>
      <p:ext uri="{BB962C8B-B14F-4D97-AF65-F5344CB8AC3E}">
        <p14:creationId xmlns:p14="http://schemas.microsoft.com/office/powerpoint/2010/main" val="22713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FB6A6D-CF54-2F41-96AF-6E0E37B0F905}"/>
              </a:ext>
            </a:extLst>
          </p:cNvPr>
          <p:cNvSpPr>
            <a:spLocks noGrp="1"/>
          </p:cNvSpPr>
          <p:nvPr>
            <p:ph type="body" sz="quarter" idx="11"/>
          </p:nvPr>
        </p:nvSpPr>
        <p:spPr/>
        <p:txBody>
          <a:bodyPr/>
          <a:lstStyle/>
          <a:p>
            <a:r>
              <a:rPr lang="en-US" dirty="0"/>
              <a:t>Topics</a:t>
            </a:r>
          </a:p>
          <a:p>
            <a:pPr marL="342900" indent="-342900">
              <a:buFont typeface="Wingdings" pitchFamily="2" charset="2"/>
              <a:buChar char="§"/>
            </a:pPr>
            <a:r>
              <a:rPr lang="en-US" dirty="0"/>
              <a:t>CMS Site structure </a:t>
            </a:r>
          </a:p>
          <a:p>
            <a:pPr marL="342900" indent="-342900">
              <a:buFont typeface="Wingdings" pitchFamily="2" charset="2"/>
              <a:buChar char="§"/>
            </a:pPr>
            <a:r>
              <a:rPr lang="en-US" dirty="0"/>
              <a:t>CMS Page Structure</a:t>
            </a:r>
          </a:p>
          <a:p>
            <a:pPr marL="342900" indent="-342900">
              <a:buFont typeface="Wingdings" pitchFamily="2" charset="2"/>
              <a:buChar char="§"/>
            </a:pPr>
            <a:r>
              <a:rPr lang="en-US" dirty="0"/>
              <a:t>Static Configuration</a:t>
            </a:r>
          </a:p>
          <a:p>
            <a:endParaRPr lang="en-US" dirty="0"/>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a:xfrm>
            <a:off x="504000" y="1620000"/>
            <a:ext cx="5328000" cy="3119054"/>
          </a:xfrm>
        </p:spPr>
        <p:txBody>
          <a:bodyPr>
            <a:normAutofit/>
          </a:bodyPr>
          <a:lstStyle/>
          <a:p>
            <a:pPr fontAlgn="base">
              <a:spcBef>
                <a:spcPct val="50000"/>
              </a:spcBef>
              <a:spcAft>
                <a:spcPct val="0"/>
              </a:spcAft>
              <a:buClr>
                <a:srgbClr val="F0AB00"/>
              </a:buClr>
            </a:pPr>
            <a:r>
              <a:rPr lang="en-US" kern="0" dirty="0">
                <a:solidFill>
                  <a:schemeClr val="accent1"/>
                </a:solidFill>
                <a:ea typeface="Arial Unicode MS" pitchFamily="34" charset="-128"/>
                <a:cs typeface="Arial Unicode MS" pitchFamily="34" charset="-128"/>
              </a:rPr>
              <a:t>Goal</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Understand CMS Data Structure</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Configure Static CMS structure</a:t>
            </a:r>
          </a:p>
          <a:p>
            <a:endParaRPr lang="en-US" dirty="0"/>
          </a:p>
        </p:txBody>
      </p:sp>
      <p:sp>
        <p:nvSpPr>
          <p:cNvPr id="8" name="Title 7">
            <a:extLst>
              <a:ext uri="{FF2B5EF4-FFF2-40B4-BE49-F238E27FC236}">
                <a16:creationId xmlns:a16="http://schemas.microsoft.com/office/drawing/2014/main" id="{1077BB12-A51A-724B-9408-7E6EA4BF7F1A}"/>
              </a:ext>
            </a:extLst>
          </p:cNvPr>
          <p:cNvSpPr>
            <a:spLocks noGrp="1"/>
          </p:cNvSpPr>
          <p:nvPr>
            <p:ph type="title"/>
          </p:nvPr>
        </p:nvSpPr>
        <p:spPr/>
        <p:txBody>
          <a:bodyPr/>
          <a:lstStyle/>
          <a:p>
            <a:r>
              <a:rPr lang="en-US" dirty="0"/>
              <a:t>CMS</a:t>
            </a:r>
          </a:p>
        </p:txBody>
      </p:sp>
    </p:spTree>
    <p:extLst>
      <p:ext uri="{BB962C8B-B14F-4D97-AF65-F5344CB8AC3E}">
        <p14:creationId xmlns:p14="http://schemas.microsoft.com/office/powerpoint/2010/main" val="100238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948D01-415B-8045-855D-3BA94CFA0401}"/>
              </a:ext>
            </a:extLst>
          </p:cNvPr>
          <p:cNvSpPr>
            <a:spLocks noGrp="1"/>
          </p:cNvSpPr>
          <p:nvPr>
            <p:ph type="body" sz="quarter" idx="10"/>
          </p:nvPr>
        </p:nvSpPr>
        <p:spPr/>
        <p:txBody>
          <a:bodyPr/>
          <a:lstStyle/>
          <a:p>
            <a:r>
              <a:rPr lang="en-US" dirty="0"/>
              <a:t>Documentation not yet available</a:t>
            </a:r>
          </a:p>
          <a:p>
            <a:r>
              <a:rPr lang="en-US" dirty="0"/>
              <a:t>Bootcamp</a:t>
            </a:r>
            <a:br>
              <a:rPr lang="en-US" dirty="0"/>
            </a:br>
            <a:r>
              <a:rPr lang="en-US" dirty="0">
                <a:hlinkClick r:id="rId2"/>
              </a:rPr>
              <a:t>https://github.com/tobi-or-not-tobi/spartacus-bootcamp/tree/master/src/app/features/cms</a:t>
            </a:r>
            <a:r>
              <a:rPr lang="en-US" dirty="0"/>
              <a:t> </a:t>
            </a:r>
          </a:p>
          <a:p>
            <a:endParaRPr lang="en-US" dirty="0"/>
          </a:p>
        </p:txBody>
      </p:sp>
      <p:sp>
        <p:nvSpPr>
          <p:cNvPr id="4" name="Title 3">
            <a:extLst>
              <a:ext uri="{FF2B5EF4-FFF2-40B4-BE49-F238E27FC236}">
                <a16:creationId xmlns:a16="http://schemas.microsoft.com/office/drawing/2014/main" id="{33F13660-AC30-F141-8018-0B917CBD64EE}"/>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156996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3756BD-004E-8A4A-A80C-E58991B1B143}"/>
              </a:ext>
            </a:extLst>
          </p:cNvPr>
          <p:cNvSpPr>
            <a:spLocks noGrp="1"/>
          </p:cNvSpPr>
          <p:nvPr>
            <p:ph type="body" sz="quarter" idx="10"/>
          </p:nvPr>
        </p:nvSpPr>
        <p:spPr/>
        <p:txBody>
          <a:bodyPr/>
          <a:lstStyle/>
          <a:p>
            <a:pPr marL="342900" indent="-342900">
              <a:buFont typeface="Wingdings" pitchFamily="2" charset="2"/>
              <a:buChar char="§"/>
            </a:pPr>
            <a:r>
              <a:rPr lang="en-US" dirty="0"/>
              <a:t>Page structure is used to build the page</a:t>
            </a:r>
          </a:p>
          <a:p>
            <a:pPr marL="342900" indent="-342900">
              <a:buFont typeface="Wingdings" pitchFamily="2" charset="2"/>
              <a:buChar char="§"/>
            </a:pPr>
            <a:r>
              <a:rPr lang="en-US" dirty="0"/>
              <a:t>Page meta info drives routing and SEO</a:t>
            </a:r>
          </a:p>
          <a:p>
            <a:pPr marL="342900" indent="-342900">
              <a:buFont typeface="Wingdings" pitchFamily="2" charset="2"/>
              <a:buChar char="§"/>
            </a:pPr>
            <a:r>
              <a:rPr lang="en-US" dirty="0"/>
              <a:t>Page templates are used for common sections (header, footer)</a:t>
            </a:r>
          </a:p>
          <a:p>
            <a:pPr marL="342900" indent="-342900">
              <a:buFont typeface="Wingdings" pitchFamily="2" charset="2"/>
              <a:buChar char="§"/>
            </a:pPr>
            <a:r>
              <a:rPr lang="en-US" dirty="0"/>
              <a:t>Page slots are used to compose the layout</a:t>
            </a:r>
          </a:p>
          <a:p>
            <a:pPr marL="342900" indent="-342900">
              <a:buFont typeface="Wingdings" pitchFamily="2" charset="2"/>
              <a:buChar char="§"/>
            </a:pPr>
            <a:r>
              <a:rPr lang="en-US" dirty="0"/>
              <a:t>Components are mapped to JS components</a:t>
            </a:r>
          </a:p>
          <a:p>
            <a:pPr marL="342900" indent="-342900">
              <a:buFont typeface="Wingdings" pitchFamily="2" charset="2"/>
              <a:buChar char="§"/>
            </a:pPr>
            <a:endParaRPr lang="en-US" dirty="0"/>
          </a:p>
        </p:txBody>
      </p:sp>
      <p:sp>
        <p:nvSpPr>
          <p:cNvPr id="2" name="Title 1">
            <a:extLst>
              <a:ext uri="{FF2B5EF4-FFF2-40B4-BE49-F238E27FC236}">
                <a16:creationId xmlns:a16="http://schemas.microsoft.com/office/drawing/2014/main" id="{A10C2819-A7FE-A04A-BFDD-502291D9EF12}"/>
              </a:ext>
            </a:extLst>
          </p:cNvPr>
          <p:cNvSpPr>
            <a:spLocks noGrp="1"/>
          </p:cNvSpPr>
          <p:nvPr>
            <p:ph type="title"/>
          </p:nvPr>
        </p:nvSpPr>
        <p:spPr/>
        <p:txBody>
          <a:bodyPr/>
          <a:lstStyle/>
          <a:p>
            <a:r>
              <a:rPr lang="en-US" dirty="0"/>
              <a:t>Spartacus is 100% CMS driven</a:t>
            </a:r>
          </a:p>
        </p:txBody>
      </p:sp>
      <p:sp>
        <p:nvSpPr>
          <p:cNvPr id="4" name="Rectangle 3">
            <a:extLst>
              <a:ext uri="{FF2B5EF4-FFF2-40B4-BE49-F238E27FC236}">
                <a16:creationId xmlns:a16="http://schemas.microsoft.com/office/drawing/2014/main" id="{7C181BE2-832F-1A48-90C4-1D2558EAC66E}"/>
              </a:ext>
            </a:extLst>
          </p:cNvPr>
          <p:cNvSpPr/>
          <p:nvPr/>
        </p:nvSpPr>
        <p:spPr bwMode="gray">
          <a:xfrm>
            <a:off x="6739647" y="1291300"/>
            <a:ext cx="2927310" cy="4758266"/>
          </a:xfrm>
          <a:prstGeom prst="rect">
            <a:avLst/>
          </a:prstGeom>
          <a:solidFill>
            <a:schemeClr val="bg1">
              <a:lumMod val="85000"/>
              <a:lumOff val="15000"/>
            </a:schemeClr>
          </a:solidFill>
          <a:ln w="127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400" b="0" i="0" u="none" strike="noStrike" kern="0" cap="none" spc="0" normalizeH="0" baseline="0" noProof="0" dirty="0">
                <a:ln>
                  <a:noFill/>
                </a:ln>
                <a:solidFill>
                  <a:srgbClr val="CCCCCC">
                    <a:lumMod val="75000"/>
                  </a:srgbClr>
                </a:solidFill>
                <a:effectLst/>
                <a:uLnTx/>
                <a:uFillTx/>
                <a:latin typeface="Arial"/>
                <a:ea typeface="Arial Unicode MS" pitchFamily="34" charset="-128"/>
                <a:cs typeface="Arial Unicode MS" pitchFamily="34" charset="-128"/>
              </a:rPr>
              <a:t>SAP Commerce Cloud</a:t>
            </a:r>
          </a:p>
        </p:txBody>
      </p:sp>
      <p:sp>
        <p:nvSpPr>
          <p:cNvPr id="5" name="Rectangle 4">
            <a:extLst>
              <a:ext uri="{FF2B5EF4-FFF2-40B4-BE49-F238E27FC236}">
                <a16:creationId xmlns:a16="http://schemas.microsoft.com/office/drawing/2014/main" id="{4286F2B1-623E-324F-883E-52857AC10FF2}"/>
              </a:ext>
            </a:extLst>
          </p:cNvPr>
          <p:cNvSpPr/>
          <p:nvPr/>
        </p:nvSpPr>
        <p:spPr bwMode="gray">
          <a:xfrm>
            <a:off x="7011701" y="4065135"/>
            <a:ext cx="2203363" cy="1392451"/>
          </a:xfrm>
          <a:prstGeom prst="rect">
            <a:avLst/>
          </a:prstGeom>
          <a:solidFill>
            <a:schemeClr val="accent3">
              <a:lumMod val="75000"/>
            </a:schemeClr>
          </a:solidFill>
          <a:ln w="25400" algn="ctr">
            <a:noFill/>
            <a:miter lim="800000"/>
            <a:headEnd/>
            <a:tailEnd/>
          </a:ln>
        </p:spPr>
        <p:txBody>
          <a:bodyPr lIns="216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OCC</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Headless Client API</a:t>
            </a:r>
            <a:b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endPar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695AF753-EB70-EC48-9ABD-51C3C61F704D}"/>
              </a:ext>
            </a:extLst>
          </p:cNvPr>
          <p:cNvSpPr/>
          <p:nvPr/>
        </p:nvSpPr>
        <p:spPr bwMode="gray">
          <a:xfrm>
            <a:off x="7011701" y="1535185"/>
            <a:ext cx="2203363" cy="1392451"/>
          </a:xfrm>
          <a:prstGeom prst="rect">
            <a:avLst/>
          </a:prstGeom>
          <a:solidFill>
            <a:schemeClr val="accent1"/>
          </a:solidFill>
          <a:ln w="3175" algn="ctr">
            <a:noFill/>
            <a:miter lim="800000"/>
            <a:headEnd/>
            <a:tailEnd/>
          </a:ln>
        </p:spPr>
        <p:txBody>
          <a:bodyPr lIns="216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Spartacus</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JavaScript Storefront Framework</a:t>
            </a:r>
            <a:endPar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F7979626-FC9F-6646-B81B-D12A66ADB4EE}"/>
              </a:ext>
            </a:extLst>
          </p:cNvPr>
          <p:cNvSpPr txBox="1"/>
          <p:nvPr/>
        </p:nvSpPr>
        <p:spPr>
          <a:xfrm>
            <a:off x="7939869" y="3454989"/>
            <a:ext cx="825458" cy="215444"/>
          </a:xfrm>
          <a:prstGeom prst="rect">
            <a:avLst/>
          </a:prstGeom>
          <a:noFill/>
          <a:ln>
            <a:noFill/>
          </a:ln>
        </p:spPr>
        <p:txBody>
          <a:bodyPr wrap="square" lIns="0" tIns="0" rIns="0" bIns="0" rtlCol="0">
            <a:spAutoFit/>
          </a:bodyPr>
          <a:lstStyle/>
          <a:p>
            <a:pPr marL="0" marR="0" lvl="0" indent="0"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400" b="0" i="0" u="none" strike="noStrike" kern="0" cap="none" spc="0" normalizeH="0" baseline="0" noProof="0" dirty="0">
                <a:ln>
                  <a:noFill/>
                </a:ln>
                <a:solidFill>
                  <a:srgbClr val="F0AB00"/>
                </a:solidFill>
                <a:effectLst/>
                <a:uLnTx/>
                <a:uFillTx/>
                <a:latin typeface="Arial"/>
                <a:ea typeface="Arial Unicode MS" pitchFamily="34" charset="-128"/>
                <a:cs typeface="Arial Unicode MS" pitchFamily="34" charset="-128"/>
              </a:rPr>
              <a:t>REST</a:t>
            </a:r>
          </a:p>
        </p:txBody>
      </p:sp>
      <p:grpSp>
        <p:nvGrpSpPr>
          <p:cNvPr id="17" name="Group 16">
            <a:extLst>
              <a:ext uri="{FF2B5EF4-FFF2-40B4-BE49-F238E27FC236}">
                <a16:creationId xmlns:a16="http://schemas.microsoft.com/office/drawing/2014/main" id="{630D5C88-7159-9849-909E-758B086F451F}"/>
              </a:ext>
            </a:extLst>
          </p:cNvPr>
          <p:cNvGrpSpPr/>
          <p:nvPr/>
        </p:nvGrpSpPr>
        <p:grpSpPr>
          <a:xfrm rot="5400000">
            <a:off x="7568310" y="3303831"/>
            <a:ext cx="343863" cy="318830"/>
            <a:chOff x="2453911" y="1388534"/>
            <a:chExt cx="322241" cy="604691"/>
          </a:xfrm>
        </p:grpSpPr>
        <p:cxnSp>
          <p:nvCxnSpPr>
            <p:cNvPr id="18" name="Straight Connector 17">
              <a:extLst>
                <a:ext uri="{FF2B5EF4-FFF2-40B4-BE49-F238E27FC236}">
                  <a16:creationId xmlns:a16="http://schemas.microsoft.com/office/drawing/2014/main" id="{E09E3699-F145-D241-A9A5-B13187076456}"/>
                </a:ext>
              </a:extLst>
            </p:cNvPr>
            <p:cNvCxnSpPr/>
            <p:nvPr/>
          </p:nvCxnSpPr>
          <p:spPr>
            <a:xfrm>
              <a:off x="2453911" y="1388534"/>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697193-D13A-C443-8D71-37A738A3BC55}"/>
                </a:ext>
              </a:extLst>
            </p:cNvPr>
            <p:cNvCxnSpPr/>
            <p:nvPr/>
          </p:nvCxnSpPr>
          <p:spPr>
            <a:xfrm flipV="1">
              <a:off x="2453911" y="1690880"/>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D385ABE-B3A6-D146-92A8-2C4CABDE33D4}"/>
              </a:ext>
            </a:extLst>
          </p:cNvPr>
          <p:cNvGrpSpPr/>
          <p:nvPr/>
        </p:nvGrpSpPr>
        <p:grpSpPr>
          <a:xfrm rot="16200000">
            <a:off x="7183511" y="3303829"/>
            <a:ext cx="343863" cy="318830"/>
            <a:chOff x="2453911" y="1388534"/>
            <a:chExt cx="322241" cy="604691"/>
          </a:xfrm>
        </p:grpSpPr>
        <p:cxnSp>
          <p:nvCxnSpPr>
            <p:cNvPr id="21" name="Straight Connector 20">
              <a:extLst>
                <a:ext uri="{FF2B5EF4-FFF2-40B4-BE49-F238E27FC236}">
                  <a16:creationId xmlns:a16="http://schemas.microsoft.com/office/drawing/2014/main" id="{924AB52F-6B02-0844-A48B-87A6A9CF68E3}"/>
                </a:ext>
              </a:extLst>
            </p:cNvPr>
            <p:cNvCxnSpPr/>
            <p:nvPr/>
          </p:nvCxnSpPr>
          <p:spPr>
            <a:xfrm>
              <a:off x="2453911" y="1388534"/>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DADB8B-D7E2-044A-9775-2369BC9869E8}"/>
                </a:ext>
              </a:extLst>
            </p:cNvPr>
            <p:cNvCxnSpPr/>
            <p:nvPr/>
          </p:nvCxnSpPr>
          <p:spPr>
            <a:xfrm flipV="1">
              <a:off x="2453911" y="1690880"/>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862F658F-048A-E04B-BF89-6761FD1B4106}"/>
              </a:ext>
            </a:extLst>
          </p:cNvPr>
          <p:cNvCxnSpPr>
            <a:cxnSpLocks/>
          </p:cNvCxnSpPr>
          <p:nvPr/>
        </p:nvCxnSpPr>
        <p:spPr>
          <a:xfrm>
            <a:off x="9281905" y="1614823"/>
            <a:ext cx="0" cy="137850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2AB30-91A0-AB40-832C-A4AC9F7C6618}"/>
              </a:ext>
            </a:extLst>
          </p:cNvPr>
          <p:cNvCxnSpPr>
            <a:cxnSpLocks/>
          </p:cNvCxnSpPr>
          <p:nvPr/>
        </p:nvCxnSpPr>
        <p:spPr>
          <a:xfrm>
            <a:off x="7124699" y="2983010"/>
            <a:ext cx="2157206" cy="0"/>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94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9452601-1CCE-0045-953F-EA47E8C8F64A}"/>
              </a:ext>
            </a:extLst>
          </p:cNvPr>
          <p:cNvSpPr/>
          <p:nvPr/>
        </p:nvSpPr>
        <p:spPr bwMode="gray">
          <a:xfrm>
            <a:off x="2194002" y="4103032"/>
            <a:ext cx="1452895" cy="1284213"/>
          </a:xfrm>
          <a:prstGeom prst="rect">
            <a:avLst/>
          </a:prstGeom>
          <a:solidFill>
            <a:schemeClr val="bg1"/>
          </a:solidFill>
          <a:ln w="25400" algn="ctr">
            <a:solidFill>
              <a:schemeClr val="bg2">
                <a:lumMod val="50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ea typeface="Arial Unicode MS" pitchFamily="34" charset="-128"/>
                <a:cs typeface="Arial Unicode MS" pitchFamily="34" charset="-128"/>
              </a:rPr>
              <a:t>Product Catalog</a:t>
            </a:r>
          </a:p>
        </p:txBody>
      </p:sp>
      <p:sp>
        <p:nvSpPr>
          <p:cNvPr id="74" name="Rectangle 73">
            <a:extLst>
              <a:ext uri="{FF2B5EF4-FFF2-40B4-BE49-F238E27FC236}">
                <a16:creationId xmlns:a16="http://schemas.microsoft.com/office/drawing/2014/main" id="{B7E5CD99-9054-5E4A-9A19-B6739886A971}"/>
              </a:ext>
            </a:extLst>
          </p:cNvPr>
          <p:cNvSpPr/>
          <p:nvPr/>
        </p:nvSpPr>
        <p:spPr bwMode="gray">
          <a:xfrm>
            <a:off x="8258597" y="4096953"/>
            <a:ext cx="1452895" cy="1284213"/>
          </a:xfrm>
          <a:prstGeom prst="rect">
            <a:avLst/>
          </a:prstGeom>
          <a:solidFill>
            <a:schemeClr val="bg1"/>
          </a:solidFill>
          <a:ln w="25400" algn="ctr">
            <a:solidFill>
              <a:schemeClr val="bg2">
                <a:lumMod val="50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ea typeface="Arial Unicode MS" pitchFamily="34" charset="-128"/>
                <a:cs typeface="Arial Unicode MS" pitchFamily="34" charset="-128"/>
              </a:rPr>
              <a:t>Page</a:t>
            </a:r>
          </a:p>
        </p:txBody>
      </p:sp>
      <p:sp>
        <p:nvSpPr>
          <p:cNvPr id="73" name="Rectangle 72">
            <a:extLst>
              <a:ext uri="{FF2B5EF4-FFF2-40B4-BE49-F238E27FC236}">
                <a16:creationId xmlns:a16="http://schemas.microsoft.com/office/drawing/2014/main" id="{8FC96CCF-013F-0247-8DF1-C3754BA811B9}"/>
              </a:ext>
            </a:extLst>
          </p:cNvPr>
          <p:cNvSpPr/>
          <p:nvPr/>
        </p:nvSpPr>
        <p:spPr bwMode="gray">
          <a:xfrm>
            <a:off x="5238954" y="1896368"/>
            <a:ext cx="1452895" cy="1284213"/>
          </a:xfrm>
          <a:prstGeom prst="rect">
            <a:avLst/>
          </a:prstGeom>
          <a:solidFill>
            <a:schemeClr val="bg1"/>
          </a:solidFill>
          <a:ln w="25400" algn="ctr">
            <a:solidFill>
              <a:schemeClr val="bg2">
                <a:lumMod val="50000"/>
              </a:schemeClr>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Product Catalog</a:t>
            </a:r>
          </a:p>
        </p:txBody>
      </p:sp>
      <p:sp>
        <p:nvSpPr>
          <p:cNvPr id="69" name="Rectangle 68">
            <a:extLst>
              <a:ext uri="{FF2B5EF4-FFF2-40B4-BE49-F238E27FC236}">
                <a16:creationId xmlns:a16="http://schemas.microsoft.com/office/drawing/2014/main" id="{593504FD-E25B-E74C-BBD8-38095C0BACE0}"/>
              </a:ext>
            </a:extLst>
          </p:cNvPr>
          <p:cNvSpPr/>
          <p:nvPr/>
        </p:nvSpPr>
        <p:spPr bwMode="gray">
          <a:xfrm>
            <a:off x="5238954" y="4103032"/>
            <a:ext cx="1452895" cy="1284213"/>
          </a:xfrm>
          <a:prstGeom prst="rect">
            <a:avLst/>
          </a:prstGeom>
          <a:solidFill>
            <a:schemeClr val="bg1"/>
          </a:solidFill>
          <a:ln w="25400" algn="ctr">
            <a:solidFill>
              <a:schemeClr val="bg2">
                <a:lumMod val="50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ea typeface="Arial Unicode MS" pitchFamily="34" charset="-128"/>
                <a:cs typeface="Arial Unicode MS" pitchFamily="34" charset="-128"/>
              </a:rPr>
              <a:t>Content Catalog</a:t>
            </a:r>
          </a:p>
        </p:txBody>
      </p:sp>
      <p:sp>
        <p:nvSpPr>
          <p:cNvPr id="5" name="Title 4">
            <a:extLst>
              <a:ext uri="{FF2B5EF4-FFF2-40B4-BE49-F238E27FC236}">
                <a16:creationId xmlns:a16="http://schemas.microsoft.com/office/drawing/2014/main" id="{1C20D348-51A5-144C-B324-FC493D0CE629}"/>
              </a:ext>
            </a:extLst>
          </p:cNvPr>
          <p:cNvSpPr>
            <a:spLocks noGrp="1"/>
          </p:cNvSpPr>
          <p:nvPr>
            <p:ph type="title"/>
          </p:nvPr>
        </p:nvSpPr>
        <p:spPr>
          <a:xfrm>
            <a:off x="505457" y="504000"/>
            <a:ext cx="11183564" cy="369332"/>
          </a:xfrm>
        </p:spPr>
        <p:txBody>
          <a:bodyPr/>
          <a:lstStyle/>
          <a:p>
            <a:r>
              <a:rPr lang="en-US" dirty="0"/>
              <a:t>Backend CMS Site structure</a:t>
            </a:r>
          </a:p>
        </p:txBody>
      </p:sp>
      <p:sp>
        <p:nvSpPr>
          <p:cNvPr id="7" name="Rectangle 6">
            <a:extLst>
              <a:ext uri="{FF2B5EF4-FFF2-40B4-BE49-F238E27FC236}">
                <a16:creationId xmlns:a16="http://schemas.microsoft.com/office/drawing/2014/main" id="{A3614F27-88D9-A14D-B2D1-244FAEF5194C}"/>
              </a:ext>
            </a:extLst>
          </p:cNvPr>
          <p:cNvSpPr/>
          <p:nvPr/>
        </p:nvSpPr>
        <p:spPr bwMode="gray">
          <a:xfrm>
            <a:off x="2087643" y="1786640"/>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Base Store</a:t>
            </a:r>
          </a:p>
        </p:txBody>
      </p:sp>
      <p:sp>
        <p:nvSpPr>
          <p:cNvPr id="9" name="Rectangle 8">
            <a:extLst>
              <a:ext uri="{FF2B5EF4-FFF2-40B4-BE49-F238E27FC236}">
                <a16:creationId xmlns:a16="http://schemas.microsoft.com/office/drawing/2014/main" id="{0955173D-749F-6344-8943-CCA81A424E81}"/>
              </a:ext>
            </a:extLst>
          </p:cNvPr>
          <p:cNvSpPr/>
          <p:nvPr/>
        </p:nvSpPr>
        <p:spPr bwMode="gray">
          <a:xfrm>
            <a:off x="5129226" y="1786640"/>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Base Site</a:t>
            </a:r>
          </a:p>
        </p:txBody>
      </p:sp>
      <p:cxnSp>
        <p:nvCxnSpPr>
          <p:cNvPr id="11" name="Straight Arrow Connector 10">
            <a:extLst>
              <a:ext uri="{FF2B5EF4-FFF2-40B4-BE49-F238E27FC236}">
                <a16:creationId xmlns:a16="http://schemas.microsoft.com/office/drawing/2014/main" id="{40633223-0C6F-0147-9D45-CB6908FB5F1C}"/>
              </a:ext>
            </a:extLst>
          </p:cNvPr>
          <p:cNvCxnSpPr>
            <a:cxnSpLocks/>
            <a:stCxn id="7" idx="3"/>
            <a:endCxn id="9" idx="1"/>
          </p:cNvCxnSpPr>
          <p:nvPr/>
        </p:nvCxnSpPr>
        <p:spPr>
          <a:xfrm>
            <a:off x="3540537" y="2428746"/>
            <a:ext cx="1588688"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27AE8E1-5BC4-9A49-A587-F2D20D554706}"/>
              </a:ext>
            </a:extLst>
          </p:cNvPr>
          <p:cNvSpPr/>
          <p:nvPr/>
        </p:nvSpPr>
        <p:spPr bwMode="gray">
          <a:xfrm>
            <a:off x="2087643" y="3984160"/>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Product Catalog</a:t>
            </a:r>
          </a:p>
        </p:txBody>
      </p:sp>
      <p:sp>
        <p:nvSpPr>
          <p:cNvPr id="16" name="Rectangle 15">
            <a:extLst>
              <a:ext uri="{FF2B5EF4-FFF2-40B4-BE49-F238E27FC236}">
                <a16:creationId xmlns:a16="http://schemas.microsoft.com/office/drawing/2014/main" id="{1B48F34B-2AC3-9148-AB70-898A02CEA756}"/>
              </a:ext>
            </a:extLst>
          </p:cNvPr>
          <p:cNvSpPr/>
          <p:nvPr/>
        </p:nvSpPr>
        <p:spPr bwMode="gray">
          <a:xfrm>
            <a:off x="5129226" y="3984160"/>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Content Catalog</a:t>
            </a:r>
          </a:p>
        </p:txBody>
      </p:sp>
      <p:cxnSp>
        <p:nvCxnSpPr>
          <p:cNvPr id="17" name="Straight Arrow Connector 16">
            <a:extLst>
              <a:ext uri="{FF2B5EF4-FFF2-40B4-BE49-F238E27FC236}">
                <a16:creationId xmlns:a16="http://schemas.microsoft.com/office/drawing/2014/main" id="{29C7ABAB-A9FA-4340-A687-8B0FFB914705}"/>
              </a:ext>
            </a:extLst>
          </p:cNvPr>
          <p:cNvCxnSpPr>
            <a:cxnSpLocks/>
            <a:stCxn id="7" idx="2"/>
            <a:endCxn id="14" idx="0"/>
          </p:cNvCxnSpPr>
          <p:nvPr/>
        </p:nvCxnSpPr>
        <p:spPr>
          <a:xfrm>
            <a:off x="2814090" y="3070853"/>
            <a:ext cx="0" cy="913307"/>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7A15AE-5FD3-204A-826A-C36D5A8A999E}"/>
              </a:ext>
            </a:extLst>
          </p:cNvPr>
          <p:cNvCxnSpPr>
            <a:cxnSpLocks/>
            <a:stCxn id="9" idx="2"/>
            <a:endCxn id="16" idx="0"/>
          </p:cNvCxnSpPr>
          <p:nvPr/>
        </p:nvCxnSpPr>
        <p:spPr>
          <a:xfrm>
            <a:off x="5855673" y="3070853"/>
            <a:ext cx="0" cy="913307"/>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E7889CD-1994-A14E-850D-71C7D6BE9DC9}"/>
              </a:ext>
            </a:extLst>
          </p:cNvPr>
          <p:cNvSpPr/>
          <p:nvPr/>
        </p:nvSpPr>
        <p:spPr bwMode="gray">
          <a:xfrm>
            <a:off x="8148869" y="3984160"/>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Page</a:t>
            </a:r>
          </a:p>
        </p:txBody>
      </p:sp>
      <p:cxnSp>
        <p:nvCxnSpPr>
          <p:cNvPr id="40" name="Straight Arrow Connector 39">
            <a:extLst>
              <a:ext uri="{FF2B5EF4-FFF2-40B4-BE49-F238E27FC236}">
                <a16:creationId xmlns:a16="http://schemas.microsoft.com/office/drawing/2014/main" id="{23FA8A17-28DB-144D-9FB4-27B53E3F4F18}"/>
              </a:ext>
            </a:extLst>
          </p:cNvPr>
          <p:cNvCxnSpPr>
            <a:cxnSpLocks/>
            <a:stCxn id="16" idx="1"/>
            <a:endCxn id="14" idx="3"/>
          </p:cNvCxnSpPr>
          <p:nvPr/>
        </p:nvCxnSpPr>
        <p:spPr>
          <a:xfrm flipH="1">
            <a:off x="3540537" y="4626266"/>
            <a:ext cx="1588688" cy="0"/>
          </a:xfrm>
          <a:prstGeom prst="straightConnector1">
            <a:avLst/>
          </a:prstGeom>
          <a:ln w="25400">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9762EA4-B00E-6947-95F3-08BBDDB3B158}"/>
              </a:ext>
            </a:extLst>
          </p:cNvPr>
          <p:cNvCxnSpPr>
            <a:cxnSpLocks/>
            <a:stCxn id="16" idx="3"/>
            <a:endCxn id="38" idx="1"/>
          </p:cNvCxnSpPr>
          <p:nvPr/>
        </p:nvCxnSpPr>
        <p:spPr>
          <a:xfrm>
            <a:off x="6582120" y="4626266"/>
            <a:ext cx="1566748"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48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20D348-51A5-144C-B324-FC493D0CE629}"/>
              </a:ext>
            </a:extLst>
          </p:cNvPr>
          <p:cNvSpPr>
            <a:spLocks noGrp="1"/>
          </p:cNvSpPr>
          <p:nvPr>
            <p:ph type="title"/>
          </p:nvPr>
        </p:nvSpPr>
        <p:spPr>
          <a:xfrm>
            <a:off x="505457" y="504000"/>
            <a:ext cx="11183564" cy="369204"/>
          </a:xfrm>
        </p:spPr>
        <p:txBody>
          <a:bodyPr/>
          <a:lstStyle/>
          <a:p>
            <a:r>
              <a:rPr lang="en-US" dirty="0"/>
              <a:t>Backend CMS </a:t>
            </a:r>
            <a:r>
              <a:rPr lang="en-US" kern="0" dirty="0">
                <a:ea typeface="Arial Unicode MS" pitchFamily="34" charset="-128"/>
                <a:cs typeface="Arial Unicode MS" pitchFamily="34" charset="-128"/>
              </a:rPr>
              <a:t>Page Structure</a:t>
            </a:r>
            <a:endParaRPr lang="en-US" dirty="0"/>
          </a:p>
        </p:txBody>
      </p:sp>
      <p:sp>
        <p:nvSpPr>
          <p:cNvPr id="7" name="Rectangle 6">
            <a:extLst>
              <a:ext uri="{FF2B5EF4-FFF2-40B4-BE49-F238E27FC236}">
                <a16:creationId xmlns:a16="http://schemas.microsoft.com/office/drawing/2014/main" id="{A3614F27-88D9-A14D-B2D1-244FAEF5194C}"/>
              </a:ext>
            </a:extLst>
          </p:cNvPr>
          <p:cNvSpPr/>
          <p:nvPr/>
        </p:nvSpPr>
        <p:spPr bwMode="gray">
          <a:xfrm>
            <a:off x="2032779" y="1140976"/>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Page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Template</a:t>
            </a:r>
          </a:p>
        </p:txBody>
      </p:sp>
      <p:sp>
        <p:nvSpPr>
          <p:cNvPr id="8" name="Rectangle 7">
            <a:extLst>
              <a:ext uri="{FF2B5EF4-FFF2-40B4-BE49-F238E27FC236}">
                <a16:creationId xmlns:a16="http://schemas.microsoft.com/office/drawing/2014/main" id="{9BD6039A-3B58-024D-84DB-2AAA825915CE}"/>
              </a:ext>
            </a:extLst>
          </p:cNvPr>
          <p:cNvSpPr/>
          <p:nvPr/>
        </p:nvSpPr>
        <p:spPr bwMode="gray">
          <a:xfrm>
            <a:off x="8115945" y="1140976"/>
            <a:ext cx="1452895" cy="1284213"/>
          </a:xfrm>
          <a:prstGeom prst="rect">
            <a:avLst/>
          </a:prstGeom>
          <a:noFill/>
          <a:ln w="25400"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Page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Variant</a:t>
            </a:r>
          </a:p>
        </p:txBody>
      </p:sp>
      <p:sp>
        <p:nvSpPr>
          <p:cNvPr id="9" name="Rectangle 8">
            <a:extLst>
              <a:ext uri="{FF2B5EF4-FFF2-40B4-BE49-F238E27FC236}">
                <a16:creationId xmlns:a16="http://schemas.microsoft.com/office/drawing/2014/main" id="{0955173D-749F-6344-8943-CCA81A424E81}"/>
              </a:ext>
            </a:extLst>
          </p:cNvPr>
          <p:cNvSpPr/>
          <p:nvPr/>
        </p:nvSpPr>
        <p:spPr bwMode="gray">
          <a:xfrm>
            <a:off x="5074362" y="1140976"/>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Page</a:t>
            </a:r>
          </a:p>
        </p:txBody>
      </p:sp>
      <p:cxnSp>
        <p:nvCxnSpPr>
          <p:cNvPr id="11" name="Straight Arrow Connector 10">
            <a:extLst>
              <a:ext uri="{FF2B5EF4-FFF2-40B4-BE49-F238E27FC236}">
                <a16:creationId xmlns:a16="http://schemas.microsoft.com/office/drawing/2014/main" id="{40633223-0C6F-0147-9D45-CB6908FB5F1C}"/>
              </a:ext>
            </a:extLst>
          </p:cNvPr>
          <p:cNvCxnSpPr>
            <a:stCxn id="9" idx="1"/>
            <a:endCxn id="7" idx="3"/>
          </p:cNvCxnSpPr>
          <p:nvPr/>
        </p:nvCxnSpPr>
        <p:spPr>
          <a:xfrm flipH="1">
            <a:off x="3485673" y="1783082"/>
            <a:ext cx="1588688"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7D3C8A1-ABE2-4B47-8DD2-D8EEF7D22BD6}"/>
              </a:ext>
            </a:extLst>
          </p:cNvPr>
          <p:cNvCxnSpPr>
            <a:stCxn id="8" idx="1"/>
            <a:endCxn id="9" idx="3"/>
          </p:cNvCxnSpPr>
          <p:nvPr/>
        </p:nvCxnSpPr>
        <p:spPr>
          <a:xfrm flipH="1">
            <a:off x="6527256" y="1783082"/>
            <a:ext cx="1588688"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48F34B-2AC3-9148-AB70-898A02CEA756}"/>
              </a:ext>
            </a:extLst>
          </p:cNvPr>
          <p:cNvSpPr/>
          <p:nvPr/>
        </p:nvSpPr>
        <p:spPr bwMode="gray">
          <a:xfrm>
            <a:off x="5074362" y="3067296"/>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Slot</a:t>
            </a:r>
          </a:p>
        </p:txBody>
      </p:sp>
      <p:cxnSp>
        <p:nvCxnSpPr>
          <p:cNvPr id="17" name="Straight Arrow Connector 16">
            <a:extLst>
              <a:ext uri="{FF2B5EF4-FFF2-40B4-BE49-F238E27FC236}">
                <a16:creationId xmlns:a16="http://schemas.microsoft.com/office/drawing/2014/main" id="{29C7ABAB-A9FA-4340-A687-8B0FFB914705}"/>
              </a:ext>
            </a:extLst>
          </p:cNvPr>
          <p:cNvCxnSpPr>
            <a:cxnSpLocks/>
            <a:stCxn id="7" idx="2"/>
            <a:endCxn id="16" idx="1"/>
          </p:cNvCxnSpPr>
          <p:nvPr/>
        </p:nvCxnSpPr>
        <p:spPr>
          <a:xfrm rot="16200000" flipH="1">
            <a:off x="3274687" y="1909728"/>
            <a:ext cx="1284214" cy="2315135"/>
          </a:xfrm>
          <a:prstGeom prst="bentConnector2">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7A15AE-5FD3-204A-826A-C36D5A8A999E}"/>
              </a:ext>
            </a:extLst>
          </p:cNvPr>
          <p:cNvCxnSpPr>
            <a:cxnSpLocks/>
            <a:stCxn id="9" idx="2"/>
            <a:endCxn id="16" idx="0"/>
          </p:cNvCxnSpPr>
          <p:nvPr/>
        </p:nvCxnSpPr>
        <p:spPr>
          <a:xfrm>
            <a:off x="5800809" y="2425189"/>
            <a:ext cx="0" cy="642107"/>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91A722F-4715-9C45-918B-FE6E50A84C15}"/>
              </a:ext>
            </a:extLst>
          </p:cNvPr>
          <p:cNvCxnSpPr>
            <a:cxnSpLocks/>
            <a:stCxn id="8" idx="2"/>
            <a:endCxn id="16" idx="3"/>
          </p:cNvCxnSpPr>
          <p:nvPr/>
        </p:nvCxnSpPr>
        <p:spPr>
          <a:xfrm rot="5400000">
            <a:off x="7042718" y="1909728"/>
            <a:ext cx="1284214" cy="2315136"/>
          </a:xfrm>
          <a:prstGeom prst="bentConnector2">
            <a:avLst/>
          </a:prstGeom>
          <a:ln w="25400">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E7889CD-1994-A14E-850D-71C7D6BE9DC9}"/>
              </a:ext>
            </a:extLst>
          </p:cNvPr>
          <p:cNvSpPr/>
          <p:nvPr/>
        </p:nvSpPr>
        <p:spPr bwMode="gray">
          <a:xfrm>
            <a:off x="5074362" y="4993615"/>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800" kern="0" dirty="0">
                <a:solidFill>
                  <a:srgbClr val="000000"/>
                </a:solidFill>
                <a:ea typeface="Arial Unicode MS" pitchFamily="34" charset="-128"/>
                <a:cs typeface="Arial Unicode MS" pitchFamily="34" charset="-128"/>
              </a:rPr>
              <a:t>Component</a:t>
            </a:r>
            <a:endParaRPr lang="en-US" sz="1800" kern="0" dirty="0">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6DFD650F-50C7-8744-96C2-293025020E75}"/>
              </a:ext>
            </a:extLst>
          </p:cNvPr>
          <p:cNvCxnSpPr>
            <a:cxnSpLocks/>
            <a:stCxn id="16" idx="2"/>
            <a:endCxn id="38" idx="0"/>
          </p:cNvCxnSpPr>
          <p:nvPr/>
        </p:nvCxnSpPr>
        <p:spPr>
          <a:xfrm>
            <a:off x="5800809" y="4351508"/>
            <a:ext cx="0" cy="642106"/>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31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20D348-51A5-144C-B324-FC493D0CE629}"/>
              </a:ext>
            </a:extLst>
          </p:cNvPr>
          <p:cNvSpPr>
            <a:spLocks noGrp="1"/>
          </p:cNvSpPr>
          <p:nvPr>
            <p:ph type="title"/>
          </p:nvPr>
        </p:nvSpPr>
        <p:spPr>
          <a:xfrm>
            <a:off x="505457" y="504000"/>
            <a:ext cx="11183564" cy="369204"/>
          </a:xfrm>
        </p:spPr>
        <p:txBody>
          <a:bodyPr/>
          <a:lstStyle/>
          <a:p>
            <a:r>
              <a:rPr lang="en-US" dirty="0"/>
              <a:t>Backend CMS </a:t>
            </a:r>
            <a:r>
              <a:rPr lang="en-US" kern="0" dirty="0">
                <a:ea typeface="Arial Unicode MS" pitchFamily="34" charset="-128"/>
                <a:cs typeface="Arial Unicode MS" pitchFamily="34" charset="-128"/>
              </a:rPr>
              <a:t>Page Types</a:t>
            </a:r>
            <a:endParaRPr lang="en-US" dirty="0"/>
          </a:p>
        </p:txBody>
      </p:sp>
      <p:sp>
        <p:nvSpPr>
          <p:cNvPr id="7" name="Rectangle 6">
            <a:extLst>
              <a:ext uri="{FF2B5EF4-FFF2-40B4-BE49-F238E27FC236}">
                <a16:creationId xmlns:a16="http://schemas.microsoft.com/office/drawing/2014/main" id="{A3614F27-88D9-A14D-B2D1-244FAEF5194C}"/>
              </a:ext>
            </a:extLst>
          </p:cNvPr>
          <p:cNvSpPr/>
          <p:nvPr/>
        </p:nvSpPr>
        <p:spPr bwMode="gray">
          <a:xfrm>
            <a:off x="573256" y="2144787"/>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Content Page</a:t>
            </a:r>
          </a:p>
        </p:txBody>
      </p:sp>
      <p:sp>
        <p:nvSpPr>
          <p:cNvPr id="14" name="Rectangle 13">
            <a:extLst>
              <a:ext uri="{FF2B5EF4-FFF2-40B4-BE49-F238E27FC236}">
                <a16:creationId xmlns:a16="http://schemas.microsoft.com/office/drawing/2014/main" id="{1C61F83B-2BF1-DA4F-93E3-C396EF029073}"/>
              </a:ext>
            </a:extLst>
          </p:cNvPr>
          <p:cNvSpPr/>
          <p:nvPr/>
        </p:nvSpPr>
        <p:spPr bwMode="gray">
          <a:xfrm>
            <a:off x="3263702" y="2144787"/>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Catalog Page</a:t>
            </a:r>
          </a:p>
        </p:txBody>
      </p:sp>
      <p:sp>
        <p:nvSpPr>
          <p:cNvPr id="15" name="Rectangle 14">
            <a:extLst>
              <a:ext uri="{FF2B5EF4-FFF2-40B4-BE49-F238E27FC236}">
                <a16:creationId xmlns:a16="http://schemas.microsoft.com/office/drawing/2014/main" id="{C48A5643-A5B5-4241-B09F-A3F869DC9EB4}"/>
              </a:ext>
            </a:extLst>
          </p:cNvPr>
          <p:cNvSpPr/>
          <p:nvPr/>
        </p:nvSpPr>
        <p:spPr bwMode="gray">
          <a:xfrm>
            <a:off x="5804679" y="2144787"/>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Category Page</a:t>
            </a:r>
          </a:p>
        </p:txBody>
      </p:sp>
      <p:sp>
        <p:nvSpPr>
          <p:cNvPr id="19" name="Rectangle 18">
            <a:extLst>
              <a:ext uri="{FF2B5EF4-FFF2-40B4-BE49-F238E27FC236}">
                <a16:creationId xmlns:a16="http://schemas.microsoft.com/office/drawing/2014/main" id="{61ADC781-12B7-0C44-A35A-94E23BF66408}"/>
              </a:ext>
            </a:extLst>
          </p:cNvPr>
          <p:cNvSpPr/>
          <p:nvPr/>
        </p:nvSpPr>
        <p:spPr bwMode="gray">
          <a:xfrm>
            <a:off x="8468748" y="2144787"/>
            <a:ext cx="1452895" cy="128421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Product Page</a:t>
            </a:r>
          </a:p>
        </p:txBody>
      </p:sp>
    </p:spTree>
    <p:extLst>
      <p:ext uri="{BB962C8B-B14F-4D97-AF65-F5344CB8AC3E}">
        <p14:creationId xmlns:p14="http://schemas.microsoft.com/office/powerpoint/2010/main" val="248285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3756BD-004E-8A4A-A80C-E58991B1B143}"/>
              </a:ext>
            </a:extLst>
          </p:cNvPr>
          <p:cNvSpPr>
            <a:spLocks noGrp="1"/>
          </p:cNvSpPr>
          <p:nvPr>
            <p:ph type="body" sz="quarter" idx="10"/>
          </p:nvPr>
        </p:nvSpPr>
        <p:spPr/>
        <p:txBody>
          <a:bodyPr/>
          <a:lstStyle/>
          <a:p>
            <a:pPr>
              <a:buClr>
                <a:srgbClr val="FF0000"/>
              </a:buClr>
            </a:pPr>
            <a:r>
              <a:rPr lang="en-US" dirty="0"/>
              <a:t>CMS setup is considered complex</a:t>
            </a:r>
          </a:p>
          <a:p>
            <a:pPr marL="342900" indent="-342900">
              <a:buClr>
                <a:srgbClr val="FF0000"/>
              </a:buClr>
              <a:buFont typeface=".Apple Color Emoji UI"/>
              <a:buChar char="❌"/>
            </a:pPr>
            <a:r>
              <a:rPr lang="en-US" dirty="0"/>
              <a:t>Too much components</a:t>
            </a:r>
            <a:br>
              <a:rPr lang="en-US" dirty="0"/>
            </a:br>
            <a:r>
              <a:rPr lang="en-US" dirty="0">
                <a:solidFill>
                  <a:schemeClr val="accent1"/>
                </a:solidFill>
              </a:rPr>
              <a:t>example: search box</a:t>
            </a:r>
          </a:p>
          <a:p>
            <a:pPr marL="342900" indent="-342900">
              <a:buClr>
                <a:srgbClr val="FF0000"/>
              </a:buClr>
              <a:buFont typeface=".Apple Color Emoji UI"/>
              <a:buChar char="❌"/>
            </a:pPr>
            <a:r>
              <a:rPr lang="en-US" dirty="0"/>
              <a:t>Commodity Commerce</a:t>
            </a:r>
            <a:br>
              <a:rPr lang="en-US" dirty="0"/>
            </a:br>
            <a:r>
              <a:rPr lang="en-US" dirty="0">
                <a:solidFill>
                  <a:schemeClr val="accent1"/>
                </a:solidFill>
              </a:rPr>
              <a:t>example: single-step-checkout</a:t>
            </a:r>
          </a:p>
          <a:p>
            <a:pPr marL="342900" indent="-342900">
              <a:buClr>
                <a:srgbClr val="FF0000"/>
              </a:buClr>
              <a:buFont typeface=".Apple Color Emoji UI"/>
              <a:buChar char="❌"/>
            </a:pPr>
            <a:r>
              <a:rPr lang="en-US" dirty="0"/>
              <a:t>Projects tends to throw away components</a:t>
            </a:r>
            <a:br>
              <a:rPr lang="en-US" dirty="0"/>
            </a:br>
            <a:r>
              <a:rPr lang="en-US" dirty="0">
                <a:solidFill>
                  <a:schemeClr val="accent1"/>
                </a:solidFill>
              </a:rPr>
              <a:t>example: hard-coded header</a:t>
            </a:r>
          </a:p>
        </p:txBody>
      </p:sp>
      <p:sp>
        <p:nvSpPr>
          <p:cNvPr id="2" name="Title 1">
            <a:extLst>
              <a:ext uri="{FF2B5EF4-FFF2-40B4-BE49-F238E27FC236}">
                <a16:creationId xmlns:a16="http://schemas.microsoft.com/office/drawing/2014/main" id="{A10C2819-A7FE-A04A-BFDD-502291D9EF12}"/>
              </a:ext>
            </a:extLst>
          </p:cNvPr>
          <p:cNvSpPr>
            <a:spLocks noGrp="1"/>
          </p:cNvSpPr>
          <p:nvPr>
            <p:ph type="title"/>
          </p:nvPr>
        </p:nvSpPr>
        <p:spPr/>
        <p:txBody>
          <a:bodyPr/>
          <a:lstStyle/>
          <a:p>
            <a:r>
              <a:rPr lang="en-US" dirty="0"/>
              <a:t>Spartacus is 100% CMS driven</a:t>
            </a:r>
          </a:p>
        </p:txBody>
      </p:sp>
      <p:sp>
        <p:nvSpPr>
          <p:cNvPr id="4" name="Rectangle 3">
            <a:extLst>
              <a:ext uri="{FF2B5EF4-FFF2-40B4-BE49-F238E27FC236}">
                <a16:creationId xmlns:a16="http://schemas.microsoft.com/office/drawing/2014/main" id="{7C181BE2-832F-1A48-90C4-1D2558EAC66E}"/>
              </a:ext>
            </a:extLst>
          </p:cNvPr>
          <p:cNvSpPr/>
          <p:nvPr/>
        </p:nvSpPr>
        <p:spPr bwMode="gray">
          <a:xfrm>
            <a:off x="6739647" y="1291300"/>
            <a:ext cx="2927310" cy="4758266"/>
          </a:xfrm>
          <a:prstGeom prst="rect">
            <a:avLst/>
          </a:prstGeom>
          <a:solidFill>
            <a:schemeClr val="bg1">
              <a:lumMod val="85000"/>
              <a:lumOff val="15000"/>
            </a:schemeClr>
          </a:solidFill>
          <a:ln w="127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400" b="0" i="0" u="none" strike="noStrike" kern="0" cap="none" spc="0" normalizeH="0" baseline="0" noProof="0" dirty="0">
                <a:ln>
                  <a:noFill/>
                </a:ln>
                <a:solidFill>
                  <a:srgbClr val="CCCCCC">
                    <a:lumMod val="75000"/>
                  </a:srgbClr>
                </a:solidFill>
                <a:effectLst/>
                <a:uLnTx/>
                <a:uFillTx/>
                <a:latin typeface="Arial"/>
                <a:ea typeface="Arial Unicode MS" pitchFamily="34" charset="-128"/>
                <a:cs typeface="Arial Unicode MS" pitchFamily="34" charset="-128"/>
              </a:rPr>
              <a:t>SAP Commerce Cloud</a:t>
            </a:r>
          </a:p>
        </p:txBody>
      </p:sp>
      <p:sp>
        <p:nvSpPr>
          <p:cNvPr id="5" name="Rectangle 4">
            <a:extLst>
              <a:ext uri="{FF2B5EF4-FFF2-40B4-BE49-F238E27FC236}">
                <a16:creationId xmlns:a16="http://schemas.microsoft.com/office/drawing/2014/main" id="{4286F2B1-623E-324F-883E-52857AC10FF2}"/>
              </a:ext>
            </a:extLst>
          </p:cNvPr>
          <p:cNvSpPr/>
          <p:nvPr/>
        </p:nvSpPr>
        <p:spPr bwMode="gray">
          <a:xfrm>
            <a:off x="7011701" y="4065135"/>
            <a:ext cx="2203363" cy="1392451"/>
          </a:xfrm>
          <a:prstGeom prst="rect">
            <a:avLst/>
          </a:prstGeom>
          <a:solidFill>
            <a:schemeClr val="accent3">
              <a:lumMod val="75000"/>
            </a:schemeClr>
          </a:solidFill>
          <a:ln w="25400" algn="ctr">
            <a:noFill/>
            <a:miter lim="800000"/>
            <a:headEnd/>
            <a:tailEnd/>
          </a:ln>
        </p:spPr>
        <p:txBody>
          <a:bodyPr lIns="216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OCC</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Headless Client API</a:t>
            </a:r>
            <a:b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endPar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695AF753-EB70-EC48-9ABD-51C3C61F704D}"/>
              </a:ext>
            </a:extLst>
          </p:cNvPr>
          <p:cNvSpPr/>
          <p:nvPr/>
        </p:nvSpPr>
        <p:spPr bwMode="gray">
          <a:xfrm>
            <a:off x="7011701" y="1535185"/>
            <a:ext cx="2203363" cy="1392451"/>
          </a:xfrm>
          <a:prstGeom prst="rect">
            <a:avLst/>
          </a:prstGeom>
          <a:solidFill>
            <a:schemeClr val="accent1"/>
          </a:solidFill>
          <a:ln w="3175" algn="ctr">
            <a:noFill/>
            <a:miter lim="800000"/>
            <a:headEnd/>
            <a:tailEnd/>
          </a:ln>
        </p:spPr>
        <p:txBody>
          <a:bodyPr lIns="216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Spartacus</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JavaScript Storefront Framework</a:t>
            </a:r>
            <a:endPar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F7979626-FC9F-6646-B81B-D12A66ADB4EE}"/>
              </a:ext>
            </a:extLst>
          </p:cNvPr>
          <p:cNvSpPr txBox="1"/>
          <p:nvPr/>
        </p:nvSpPr>
        <p:spPr>
          <a:xfrm>
            <a:off x="7939869" y="3454989"/>
            <a:ext cx="825458" cy="215444"/>
          </a:xfrm>
          <a:prstGeom prst="rect">
            <a:avLst/>
          </a:prstGeom>
          <a:noFill/>
          <a:ln>
            <a:noFill/>
          </a:ln>
        </p:spPr>
        <p:txBody>
          <a:bodyPr wrap="square" lIns="0" tIns="0" rIns="0" bIns="0" rtlCol="0">
            <a:spAutoFit/>
          </a:bodyPr>
          <a:lstStyle/>
          <a:p>
            <a:pPr marL="0" marR="0" lvl="0" indent="0"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400" b="0" i="0" u="none" strike="noStrike" kern="0" cap="none" spc="0" normalizeH="0" baseline="0" noProof="0" dirty="0">
                <a:ln>
                  <a:noFill/>
                </a:ln>
                <a:solidFill>
                  <a:srgbClr val="F0AB00"/>
                </a:solidFill>
                <a:effectLst/>
                <a:uLnTx/>
                <a:uFillTx/>
                <a:latin typeface="Arial"/>
                <a:ea typeface="Arial Unicode MS" pitchFamily="34" charset="-128"/>
                <a:cs typeface="Arial Unicode MS" pitchFamily="34" charset="-128"/>
              </a:rPr>
              <a:t>REST</a:t>
            </a:r>
          </a:p>
        </p:txBody>
      </p:sp>
      <p:grpSp>
        <p:nvGrpSpPr>
          <p:cNvPr id="17" name="Group 16">
            <a:extLst>
              <a:ext uri="{FF2B5EF4-FFF2-40B4-BE49-F238E27FC236}">
                <a16:creationId xmlns:a16="http://schemas.microsoft.com/office/drawing/2014/main" id="{630D5C88-7159-9849-909E-758B086F451F}"/>
              </a:ext>
            </a:extLst>
          </p:cNvPr>
          <p:cNvGrpSpPr/>
          <p:nvPr/>
        </p:nvGrpSpPr>
        <p:grpSpPr>
          <a:xfrm rot="5400000">
            <a:off x="7568310" y="3303831"/>
            <a:ext cx="343863" cy="318830"/>
            <a:chOff x="2453911" y="1388534"/>
            <a:chExt cx="322241" cy="604691"/>
          </a:xfrm>
        </p:grpSpPr>
        <p:cxnSp>
          <p:nvCxnSpPr>
            <p:cNvPr id="18" name="Straight Connector 17">
              <a:extLst>
                <a:ext uri="{FF2B5EF4-FFF2-40B4-BE49-F238E27FC236}">
                  <a16:creationId xmlns:a16="http://schemas.microsoft.com/office/drawing/2014/main" id="{E09E3699-F145-D241-A9A5-B13187076456}"/>
                </a:ext>
              </a:extLst>
            </p:cNvPr>
            <p:cNvCxnSpPr/>
            <p:nvPr/>
          </p:nvCxnSpPr>
          <p:spPr>
            <a:xfrm>
              <a:off x="2453911" y="1388534"/>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697193-D13A-C443-8D71-37A738A3BC55}"/>
                </a:ext>
              </a:extLst>
            </p:cNvPr>
            <p:cNvCxnSpPr/>
            <p:nvPr/>
          </p:nvCxnSpPr>
          <p:spPr>
            <a:xfrm flipV="1">
              <a:off x="2453911" y="1690880"/>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D385ABE-B3A6-D146-92A8-2C4CABDE33D4}"/>
              </a:ext>
            </a:extLst>
          </p:cNvPr>
          <p:cNvGrpSpPr/>
          <p:nvPr/>
        </p:nvGrpSpPr>
        <p:grpSpPr>
          <a:xfrm rot="16200000">
            <a:off x="7183511" y="3303829"/>
            <a:ext cx="343863" cy="318830"/>
            <a:chOff x="2453911" y="1388534"/>
            <a:chExt cx="322241" cy="604691"/>
          </a:xfrm>
        </p:grpSpPr>
        <p:cxnSp>
          <p:nvCxnSpPr>
            <p:cNvPr id="21" name="Straight Connector 20">
              <a:extLst>
                <a:ext uri="{FF2B5EF4-FFF2-40B4-BE49-F238E27FC236}">
                  <a16:creationId xmlns:a16="http://schemas.microsoft.com/office/drawing/2014/main" id="{924AB52F-6B02-0844-A48B-87A6A9CF68E3}"/>
                </a:ext>
              </a:extLst>
            </p:cNvPr>
            <p:cNvCxnSpPr/>
            <p:nvPr/>
          </p:nvCxnSpPr>
          <p:spPr>
            <a:xfrm>
              <a:off x="2453911" y="1388534"/>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DADB8B-D7E2-044A-9775-2369BC9869E8}"/>
                </a:ext>
              </a:extLst>
            </p:cNvPr>
            <p:cNvCxnSpPr/>
            <p:nvPr/>
          </p:nvCxnSpPr>
          <p:spPr>
            <a:xfrm flipV="1">
              <a:off x="2453911" y="1690880"/>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862F658F-048A-E04B-BF89-6761FD1B4106}"/>
              </a:ext>
            </a:extLst>
          </p:cNvPr>
          <p:cNvCxnSpPr>
            <a:cxnSpLocks/>
          </p:cNvCxnSpPr>
          <p:nvPr/>
        </p:nvCxnSpPr>
        <p:spPr>
          <a:xfrm>
            <a:off x="9281905" y="1614823"/>
            <a:ext cx="0" cy="137850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2AB30-91A0-AB40-832C-A4AC9F7C6618}"/>
              </a:ext>
            </a:extLst>
          </p:cNvPr>
          <p:cNvCxnSpPr>
            <a:cxnSpLocks/>
          </p:cNvCxnSpPr>
          <p:nvPr/>
        </p:nvCxnSpPr>
        <p:spPr>
          <a:xfrm>
            <a:off x="7124699" y="2983010"/>
            <a:ext cx="2157206" cy="0"/>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9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3756BD-004E-8A4A-A80C-E58991B1B143}"/>
              </a:ext>
            </a:extLst>
          </p:cNvPr>
          <p:cNvSpPr>
            <a:spLocks noGrp="1"/>
          </p:cNvSpPr>
          <p:nvPr>
            <p:ph type="body" sz="quarter" idx="10"/>
          </p:nvPr>
        </p:nvSpPr>
        <p:spPr>
          <a:xfrm>
            <a:off x="503999" y="1620000"/>
            <a:ext cx="5949813" cy="4716000"/>
          </a:xfrm>
        </p:spPr>
        <p:txBody>
          <a:bodyPr/>
          <a:lstStyle/>
          <a:p>
            <a:pPr>
              <a:buClr>
                <a:schemeClr val="accent4"/>
              </a:buClr>
              <a:buSzPct val="100000"/>
            </a:pPr>
            <a:r>
              <a:rPr lang="en-US" dirty="0"/>
              <a:t>Leverage static CMS structure in Spartacus</a:t>
            </a:r>
          </a:p>
          <a:p>
            <a:pPr marL="342900" indent="-342900">
              <a:buClr>
                <a:schemeClr val="accent4"/>
              </a:buClr>
              <a:buSzPct val="100000"/>
              <a:buFont typeface=".SF NS Symbols Regular"/>
              <a:buChar char="✓"/>
            </a:pPr>
            <a:r>
              <a:rPr lang="en-US" dirty="0"/>
              <a:t>Static configuration for standard CMS structure</a:t>
            </a:r>
          </a:p>
          <a:p>
            <a:pPr marL="342900" indent="-342900">
              <a:buClr>
                <a:schemeClr val="accent4"/>
              </a:buClr>
              <a:buSzPct val="100000"/>
              <a:buFont typeface=".SF NS Symbols Regular"/>
              <a:buChar char="✓"/>
            </a:pPr>
            <a:r>
              <a:rPr lang="en-US" dirty="0"/>
              <a:t>Performance boost</a:t>
            </a:r>
          </a:p>
          <a:p>
            <a:pPr marL="342900" indent="-342900">
              <a:buClr>
                <a:schemeClr val="accent4"/>
              </a:buClr>
              <a:buSzPct val="100000"/>
              <a:buFont typeface=".SF NS Symbols Regular"/>
              <a:buChar char="✓"/>
            </a:pPr>
            <a:r>
              <a:rPr lang="en-US" dirty="0"/>
              <a:t>Simplified CMS setup and maintenance</a:t>
            </a:r>
          </a:p>
          <a:p>
            <a:pPr marL="342900" indent="-342900">
              <a:buClr>
                <a:schemeClr val="accent4"/>
              </a:buClr>
              <a:buSzPct val="100000"/>
              <a:buFont typeface=".SF NS Symbols Regular"/>
              <a:buChar char="✓"/>
            </a:pPr>
            <a:r>
              <a:rPr lang="en-US" dirty="0"/>
              <a:t>Gradually move to enterprise setup</a:t>
            </a:r>
          </a:p>
        </p:txBody>
      </p:sp>
      <p:sp>
        <p:nvSpPr>
          <p:cNvPr id="2" name="Title 1">
            <a:extLst>
              <a:ext uri="{FF2B5EF4-FFF2-40B4-BE49-F238E27FC236}">
                <a16:creationId xmlns:a16="http://schemas.microsoft.com/office/drawing/2014/main" id="{A10C2819-A7FE-A04A-BFDD-502291D9EF12}"/>
              </a:ext>
            </a:extLst>
          </p:cNvPr>
          <p:cNvSpPr>
            <a:spLocks noGrp="1"/>
          </p:cNvSpPr>
          <p:nvPr>
            <p:ph type="title"/>
          </p:nvPr>
        </p:nvSpPr>
        <p:spPr/>
        <p:txBody>
          <a:bodyPr/>
          <a:lstStyle/>
          <a:p>
            <a:r>
              <a:rPr lang="en-US" dirty="0"/>
              <a:t>Spartacus is 100% CMS driven</a:t>
            </a:r>
          </a:p>
        </p:txBody>
      </p:sp>
      <p:sp>
        <p:nvSpPr>
          <p:cNvPr id="4" name="Rectangle 3">
            <a:extLst>
              <a:ext uri="{FF2B5EF4-FFF2-40B4-BE49-F238E27FC236}">
                <a16:creationId xmlns:a16="http://schemas.microsoft.com/office/drawing/2014/main" id="{7C181BE2-832F-1A48-90C4-1D2558EAC66E}"/>
              </a:ext>
            </a:extLst>
          </p:cNvPr>
          <p:cNvSpPr/>
          <p:nvPr/>
        </p:nvSpPr>
        <p:spPr bwMode="gray">
          <a:xfrm>
            <a:off x="6739647" y="1291300"/>
            <a:ext cx="2927310" cy="4758266"/>
          </a:xfrm>
          <a:prstGeom prst="rect">
            <a:avLst/>
          </a:prstGeom>
          <a:solidFill>
            <a:schemeClr val="bg1">
              <a:lumMod val="85000"/>
              <a:lumOff val="15000"/>
            </a:schemeClr>
          </a:solidFill>
          <a:ln w="12700" algn="ctr">
            <a:no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400" b="0" i="0" u="none" strike="noStrike" kern="0" cap="none" spc="0" normalizeH="0" baseline="0" noProof="0" dirty="0">
                <a:ln>
                  <a:noFill/>
                </a:ln>
                <a:solidFill>
                  <a:srgbClr val="CCCCCC">
                    <a:lumMod val="75000"/>
                  </a:srgbClr>
                </a:solidFill>
                <a:effectLst/>
                <a:uLnTx/>
                <a:uFillTx/>
                <a:latin typeface="Arial"/>
                <a:ea typeface="Arial Unicode MS" pitchFamily="34" charset="-128"/>
                <a:cs typeface="Arial Unicode MS" pitchFamily="34" charset="-128"/>
              </a:rPr>
              <a:t>SAP Commerce Cloud</a:t>
            </a:r>
          </a:p>
        </p:txBody>
      </p:sp>
      <p:sp>
        <p:nvSpPr>
          <p:cNvPr id="5" name="Rectangle 4">
            <a:extLst>
              <a:ext uri="{FF2B5EF4-FFF2-40B4-BE49-F238E27FC236}">
                <a16:creationId xmlns:a16="http://schemas.microsoft.com/office/drawing/2014/main" id="{4286F2B1-623E-324F-883E-52857AC10FF2}"/>
              </a:ext>
            </a:extLst>
          </p:cNvPr>
          <p:cNvSpPr/>
          <p:nvPr/>
        </p:nvSpPr>
        <p:spPr bwMode="gray">
          <a:xfrm>
            <a:off x="7011701" y="4065135"/>
            <a:ext cx="2203363" cy="1392451"/>
          </a:xfrm>
          <a:prstGeom prst="rect">
            <a:avLst/>
          </a:prstGeom>
          <a:solidFill>
            <a:schemeClr val="accent3">
              <a:lumMod val="75000"/>
            </a:schemeClr>
          </a:solidFill>
          <a:ln w="25400" algn="ctr">
            <a:noFill/>
            <a:miter lim="800000"/>
            <a:headEnd/>
            <a:tailEnd/>
          </a:ln>
        </p:spPr>
        <p:txBody>
          <a:bodyPr lIns="216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OCC</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Headless Client API</a:t>
            </a:r>
            <a:b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endPar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695AF753-EB70-EC48-9ABD-51C3C61F704D}"/>
              </a:ext>
            </a:extLst>
          </p:cNvPr>
          <p:cNvSpPr/>
          <p:nvPr/>
        </p:nvSpPr>
        <p:spPr bwMode="gray">
          <a:xfrm>
            <a:off x="7011701" y="1535185"/>
            <a:ext cx="2203363" cy="1392451"/>
          </a:xfrm>
          <a:prstGeom prst="rect">
            <a:avLst/>
          </a:prstGeom>
          <a:solidFill>
            <a:schemeClr val="accent1"/>
          </a:solidFill>
          <a:ln w="3175" algn="ctr">
            <a:noFill/>
            <a:miter lim="800000"/>
            <a:headEnd/>
            <a:tailEnd/>
          </a:ln>
        </p:spPr>
        <p:txBody>
          <a:bodyPr lIns="216000" tIns="144000" rIns="144000" bIns="144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Spartacus</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JavaScript Storefront Framework</a:t>
            </a:r>
            <a:endPar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F7979626-FC9F-6646-B81B-D12A66ADB4EE}"/>
              </a:ext>
            </a:extLst>
          </p:cNvPr>
          <p:cNvSpPr txBox="1"/>
          <p:nvPr/>
        </p:nvSpPr>
        <p:spPr>
          <a:xfrm>
            <a:off x="7939869" y="3454989"/>
            <a:ext cx="825458" cy="215444"/>
          </a:xfrm>
          <a:prstGeom prst="rect">
            <a:avLst/>
          </a:prstGeom>
          <a:noFill/>
          <a:ln>
            <a:noFill/>
          </a:ln>
        </p:spPr>
        <p:txBody>
          <a:bodyPr wrap="square" lIns="0" tIns="0" rIns="0" bIns="0" rtlCol="0">
            <a:spAutoFit/>
          </a:bodyPr>
          <a:lstStyle/>
          <a:p>
            <a:pPr marL="0" marR="0" lvl="0" indent="0"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400" b="0" i="0" u="none" strike="noStrike" kern="0" cap="none" spc="0" normalizeH="0" baseline="0" noProof="0" dirty="0">
                <a:ln>
                  <a:noFill/>
                </a:ln>
                <a:solidFill>
                  <a:srgbClr val="F0AB00"/>
                </a:solidFill>
                <a:effectLst/>
                <a:uLnTx/>
                <a:uFillTx/>
                <a:latin typeface="Arial"/>
                <a:ea typeface="Arial Unicode MS" pitchFamily="34" charset="-128"/>
                <a:cs typeface="Arial Unicode MS" pitchFamily="34" charset="-128"/>
              </a:rPr>
              <a:t>REST</a:t>
            </a:r>
          </a:p>
        </p:txBody>
      </p:sp>
      <p:grpSp>
        <p:nvGrpSpPr>
          <p:cNvPr id="17" name="Group 16">
            <a:extLst>
              <a:ext uri="{FF2B5EF4-FFF2-40B4-BE49-F238E27FC236}">
                <a16:creationId xmlns:a16="http://schemas.microsoft.com/office/drawing/2014/main" id="{630D5C88-7159-9849-909E-758B086F451F}"/>
              </a:ext>
            </a:extLst>
          </p:cNvPr>
          <p:cNvGrpSpPr/>
          <p:nvPr/>
        </p:nvGrpSpPr>
        <p:grpSpPr>
          <a:xfrm rot="5400000">
            <a:off x="7568310" y="3303831"/>
            <a:ext cx="343863" cy="318830"/>
            <a:chOff x="2453911" y="1388534"/>
            <a:chExt cx="322241" cy="604691"/>
          </a:xfrm>
        </p:grpSpPr>
        <p:cxnSp>
          <p:nvCxnSpPr>
            <p:cNvPr id="18" name="Straight Connector 17">
              <a:extLst>
                <a:ext uri="{FF2B5EF4-FFF2-40B4-BE49-F238E27FC236}">
                  <a16:creationId xmlns:a16="http://schemas.microsoft.com/office/drawing/2014/main" id="{E09E3699-F145-D241-A9A5-B13187076456}"/>
                </a:ext>
              </a:extLst>
            </p:cNvPr>
            <p:cNvCxnSpPr/>
            <p:nvPr/>
          </p:nvCxnSpPr>
          <p:spPr>
            <a:xfrm>
              <a:off x="2453911" y="1388534"/>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697193-D13A-C443-8D71-37A738A3BC55}"/>
                </a:ext>
              </a:extLst>
            </p:cNvPr>
            <p:cNvCxnSpPr/>
            <p:nvPr/>
          </p:nvCxnSpPr>
          <p:spPr>
            <a:xfrm flipV="1">
              <a:off x="2453911" y="1690880"/>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D385ABE-B3A6-D146-92A8-2C4CABDE33D4}"/>
              </a:ext>
            </a:extLst>
          </p:cNvPr>
          <p:cNvGrpSpPr/>
          <p:nvPr/>
        </p:nvGrpSpPr>
        <p:grpSpPr>
          <a:xfrm rot="16200000">
            <a:off x="7183511" y="3303829"/>
            <a:ext cx="343863" cy="318830"/>
            <a:chOff x="2453911" y="1388534"/>
            <a:chExt cx="322241" cy="604691"/>
          </a:xfrm>
        </p:grpSpPr>
        <p:cxnSp>
          <p:nvCxnSpPr>
            <p:cNvPr id="21" name="Straight Connector 20">
              <a:extLst>
                <a:ext uri="{FF2B5EF4-FFF2-40B4-BE49-F238E27FC236}">
                  <a16:creationId xmlns:a16="http://schemas.microsoft.com/office/drawing/2014/main" id="{924AB52F-6B02-0844-A48B-87A6A9CF68E3}"/>
                </a:ext>
              </a:extLst>
            </p:cNvPr>
            <p:cNvCxnSpPr/>
            <p:nvPr/>
          </p:nvCxnSpPr>
          <p:spPr>
            <a:xfrm>
              <a:off x="2453911" y="1388534"/>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DADB8B-D7E2-044A-9775-2369BC9869E8}"/>
                </a:ext>
              </a:extLst>
            </p:cNvPr>
            <p:cNvCxnSpPr/>
            <p:nvPr/>
          </p:nvCxnSpPr>
          <p:spPr>
            <a:xfrm flipV="1">
              <a:off x="2453911" y="1690880"/>
              <a:ext cx="322241" cy="302345"/>
            </a:xfrm>
            <a:prstGeom prst="line">
              <a:avLst/>
            </a:prstGeom>
            <a:ln w="127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862F658F-048A-E04B-BF89-6761FD1B4106}"/>
              </a:ext>
            </a:extLst>
          </p:cNvPr>
          <p:cNvCxnSpPr>
            <a:cxnSpLocks/>
          </p:cNvCxnSpPr>
          <p:nvPr/>
        </p:nvCxnSpPr>
        <p:spPr>
          <a:xfrm>
            <a:off x="9281905" y="1614823"/>
            <a:ext cx="0" cy="137850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2AB30-91A0-AB40-832C-A4AC9F7C6618}"/>
              </a:ext>
            </a:extLst>
          </p:cNvPr>
          <p:cNvCxnSpPr>
            <a:cxnSpLocks/>
          </p:cNvCxnSpPr>
          <p:nvPr/>
        </p:nvCxnSpPr>
        <p:spPr>
          <a:xfrm>
            <a:off x="7124699" y="2983010"/>
            <a:ext cx="2157206" cy="0"/>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150FB50-5F03-3B42-96D2-82EC7EBF759E}"/>
              </a:ext>
            </a:extLst>
          </p:cNvPr>
          <p:cNvSpPr/>
          <p:nvPr/>
        </p:nvSpPr>
        <p:spPr bwMode="gray">
          <a:xfrm>
            <a:off x="7011701" y="2549769"/>
            <a:ext cx="2203363" cy="377867"/>
          </a:xfrm>
          <a:prstGeom prst="rect">
            <a:avLst/>
          </a:prstGeom>
          <a:solidFill>
            <a:schemeClr val="accent1">
              <a:lumMod val="5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Static CMS</a:t>
            </a:r>
          </a:p>
        </p:txBody>
      </p:sp>
    </p:spTree>
    <p:extLst>
      <p:ext uri="{BB962C8B-B14F-4D97-AF65-F5344CB8AC3E}">
        <p14:creationId xmlns:p14="http://schemas.microsoft.com/office/powerpoint/2010/main" val="1827622778"/>
      </p:ext>
    </p:extLst>
  </p:cSld>
  <p:clrMapOvr>
    <a:masterClrMapping/>
  </p:clrMapOvr>
</p:sld>
</file>

<file path=ppt/theme/theme1.xml><?xml version="1.0" encoding="utf-8"?>
<a:theme xmlns:a="http://schemas.openxmlformats.org/drawingml/2006/main" name="SAP CustomerExperience 2019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503B112A-C528-4385-9ABD-7D6BD1EA3274}"/>
    </a:ext>
  </a:extLst>
</a:theme>
</file>

<file path=ppt/theme/theme2.xml><?xml version="1.0" encoding="utf-8"?>
<a:theme xmlns:a="http://schemas.openxmlformats.org/drawingml/2006/main" name="SAP CustomerExperience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6CB723C9-9744-49FB-93D7-DF32EFC5B43B}"/>
    </a:ext>
  </a:extLst>
</a:theme>
</file>

<file path=ppt/theme/theme3.xml><?xml version="1.0" encoding="utf-8"?>
<a:theme xmlns:a="http://schemas.openxmlformats.org/drawingml/2006/main" name="SAP CustomerExperience 2019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CED28BA-37E0-4799-A661-B7497814D561}" vid="{58991990-A70D-4B18-899B-54E4F76C2BEF}"/>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CustomerExperience 2019 16x9 black and white</Template>
  <TotalTime>44887</TotalTime>
  <Words>312</Words>
  <Application>Microsoft Macintosh PowerPoint</Application>
  <PresentationFormat>Custom</PresentationFormat>
  <Paragraphs>102</Paragraphs>
  <Slides>14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.Apple Color Emoji UI</vt:lpstr>
      <vt:lpstr>.SF NS Symbols Regular</vt:lpstr>
      <vt:lpstr>Arial</vt:lpstr>
      <vt:lpstr>Courier New</vt:lpstr>
      <vt:lpstr>Menlo</vt:lpstr>
      <vt:lpstr>Symbol</vt:lpstr>
      <vt:lpstr>Wingdings</vt:lpstr>
      <vt:lpstr>Wingdings</vt:lpstr>
      <vt:lpstr>SAP CustomerExperience 2019 16x9 black and white</vt:lpstr>
      <vt:lpstr>SAP CustomerExperience 2019 16x9 blue</vt:lpstr>
      <vt:lpstr>SAP CustomerExperience 2019 16x9 black</vt:lpstr>
      <vt:lpstr>Spartacus Enablement CMS </vt:lpstr>
      <vt:lpstr>CMS</vt:lpstr>
      <vt:lpstr>Resources</vt:lpstr>
      <vt:lpstr>Spartacus is 100% CMS driven</vt:lpstr>
      <vt:lpstr>Backend CMS Site structure</vt:lpstr>
      <vt:lpstr>Backend CMS Page Structure</vt:lpstr>
      <vt:lpstr>Backend CMS Page Types</vt:lpstr>
      <vt:lpstr>Spartacus is 100% CMS driven</vt:lpstr>
      <vt:lpstr>Spartacus is 100% CMS driven</vt:lpstr>
      <vt:lpstr>Static CMS Structure Config</vt:lpstr>
      <vt:lpstr>Static Component Data</vt:lpstr>
      <vt:lpstr>Static Page Data</vt:lpstr>
      <vt:lpstr>Learn by doing</vt:lpstr>
      <vt:lpstr>Questions? Shoot!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Marcotte, Bill</dc:creator>
  <cp:keywords>2019/16:9/black and white</cp:keywords>
  <dc:description/>
  <cp:lastModifiedBy>Ouwejan, Tobias</cp:lastModifiedBy>
  <cp:revision>497</cp:revision>
  <dcterms:created xsi:type="dcterms:W3CDTF">2019-01-20T15:11:46Z</dcterms:created>
  <dcterms:modified xsi:type="dcterms:W3CDTF">2019-07-11T08:32:48Z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bill.marcotte@sap.com</vt:lpwstr>
  </property>
  <property fmtid="{D5CDD505-2E9C-101B-9397-08002B2CF9AE}" pid="6" name="_AuthorEmailDisplayName">
    <vt:lpwstr>Marcotte, Bill</vt:lpwstr>
  </property>
  <property fmtid="{D5CDD505-2E9C-101B-9397-08002B2CF9AE}" pid="7" name="_PreviousAdHocReviewCycleID">
    <vt:i4>1357826825</vt:i4>
  </property>
</Properties>
</file>