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 id="2147483785" r:id="rId3"/>
  </p:sldMasterIdLst>
  <p:notesMasterIdLst>
    <p:notesMasterId r:id="rId17"/>
  </p:notesMasterIdLst>
  <p:handoutMasterIdLst>
    <p:handoutMasterId r:id="rId18"/>
  </p:handoutMasterIdLst>
  <p:sldIdLst>
    <p:sldId id="256" r:id="rId4"/>
    <p:sldId id="1039" r:id="rId5"/>
    <p:sldId id="1117" r:id="rId6"/>
    <p:sldId id="1116" r:id="rId7"/>
    <p:sldId id="1108" r:id="rId8"/>
    <p:sldId id="1115" r:id="rId9"/>
    <p:sldId id="922" r:id="rId10"/>
    <p:sldId id="1104" r:id="rId11"/>
    <p:sldId id="1106" r:id="rId12"/>
    <p:sldId id="1113" r:id="rId13"/>
    <p:sldId id="1114" r:id="rId14"/>
    <p:sldId id="1038" r:id="rId15"/>
    <p:sldId id="1118"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2" autoAdjust="0"/>
    <p:restoredTop sz="94643" autoAdjust="0"/>
  </p:normalViewPr>
  <p:slideViewPr>
    <p:cSldViewPr snapToGrid="0" showGuides="1">
      <p:cViewPr varScale="1">
        <p:scale>
          <a:sx n="128" d="100"/>
          <a:sy n="128" d="100"/>
        </p:scale>
        <p:origin x="488"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3931368885"/>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740850994"/>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82323190"/>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3822724361"/>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991826483"/>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3771951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933098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7807995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9355171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53262059"/>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1557699"/>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997877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5255847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01141638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4975152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188905092"/>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04182445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97724678"/>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51363455"/>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2317208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8721342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5832090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54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127124789"/>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7823058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267538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2107585922"/>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bi-or-not-tobi/spartacus-bootcamp/tree/master/src/app/features/layout" TargetMode="External"/><Relationship Id="rId2" Type="http://schemas.openxmlformats.org/officeDocument/2006/relationships/hyperlink" Target="https://sap.github.io/cloud-commerce-spartacus-storefront-docs/page-layout/"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dirty="0"/>
              <a:t>Tobias Ouwejan,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dirty="0"/>
              <a:t>Spartacus Enablement</a:t>
            </a:r>
            <a:br>
              <a:rPr lang="en-US" dirty="0"/>
            </a:br>
            <a:r>
              <a:rPr lang="en-US" dirty="0">
                <a:solidFill>
                  <a:schemeClr val="accent1"/>
                </a:solidFill>
              </a:rPr>
              <a:t>Page Slot Layout</a:t>
            </a:r>
            <a:br>
              <a:rPr lang="en-US" dirty="0">
                <a:solidFill>
                  <a:schemeClr val="accent1"/>
                </a:solidFill>
              </a:rPr>
            </a:br>
            <a:endParaRPr lang="en-US" dirty="0">
              <a:solidFill>
                <a:schemeClr val="accent1"/>
              </a:solidFill>
            </a:endParaRPr>
          </a:p>
        </p:txBody>
      </p:sp>
      <p:sp>
        <p:nvSpPr>
          <p:cNvPr id="8" name="Picture Placeholder 7">
            <a:extLst>
              <a:ext uri="{FF2B5EF4-FFF2-40B4-BE49-F238E27FC236}">
                <a16:creationId xmlns:a16="http://schemas.microsoft.com/office/drawing/2014/main" id="{FE2EFFC2-0D18-4840-86A7-8C73C6AB2132}"/>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441F1DC-277A-4D4A-A1C4-E6F0F7D68FFA}"/>
              </a:ext>
            </a:extLst>
          </p:cNvPr>
          <p:cNvSpPr>
            <a:spLocks noGrp="1"/>
          </p:cNvSpPr>
          <p:nvPr>
            <p:ph type="body" sz="quarter" idx="10"/>
          </p:nvPr>
        </p:nvSpPr>
        <p:spPr/>
        <p:txBody>
          <a:bodyPr/>
          <a:lstStyle/>
          <a:p>
            <a:pPr marL="342900" indent="-342900">
              <a:buFont typeface="Wingdings" pitchFamily="2" charset="2"/>
              <a:buChar char="§"/>
            </a:pPr>
            <a:r>
              <a:rPr lang="en-US" dirty="0"/>
              <a:t>Each template and section slot position is exposed as a class</a:t>
            </a:r>
          </a:p>
          <a:p>
            <a:pPr marL="342900" indent="-342900">
              <a:buFont typeface="Wingdings" pitchFamily="2" charset="2"/>
              <a:buChar char="§"/>
            </a:pPr>
            <a:r>
              <a:rPr lang="en-US" dirty="0"/>
              <a:t>CSS rules are used for layout</a:t>
            </a:r>
          </a:p>
        </p:txBody>
      </p:sp>
      <p:sp>
        <p:nvSpPr>
          <p:cNvPr id="6" name="Title 5">
            <a:extLst>
              <a:ext uri="{FF2B5EF4-FFF2-40B4-BE49-F238E27FC236}">
                <a16:creationId xmlns:a16="http://schemas.microsoft.com/office/drawing/2014/main" id="{6CA97A4B-D8AE-0147-BFEE-78F6E68DE04C}"/>
              </a:ext>
            </a:extLst>
          </p:cNvPr>
          <p:cNvSpPr>
            <a:spLocks noGrp="1"/>
          </p:cNvSpPr>
          <p:nvPr>
            <p:ph type="title"/>
          </p:nvPr>
        </p:nvSpPr>
        <p:spPr/>
        <p:txBody>
          <a:bodyPr/>
          <a:lstStyle/>
          <a:p>
            <a:r>
              <a:rPr lang="en-US" dirty="0"/>
              <a:t>Style Layout with CSS</a:t>
            </a:r>
          </a:p>
        </p:txBody>
      </p:sp>
      <p:sp>
        <p:nvSpPr>
          <p:cNvPr id="2" name="Rectangle 1">
            <a:extLst>
              <a:ext uri="{FF2B5EF4-FFF2-40B4-BE49-F238E27FC236}">
                <a16:creationId xmlns:a16="http://schemas.microsoft.com/office/drawing/2014/main" id="{1C246363-C1D3-9849-BFFF-9BECA9BC7FD0}"/>
              </a:ext>
            </a:extLst>
          </p:cNvPr>
          <p:cNvSpPr/>
          <p:nvPr/>
        </p:nvSpPr>
        <p:spPr>
          <a:xfrm>
            <a:off x="503999" y="2770308"/>
            <a:ext cx="10802909" cy="3647152"/>
          </a:xfrm>
          <a:prstGeom prst="rect">
            <a:avLst/>
          </a:prstGeom>
        </p:spPr>
        <p:txBody>
          <a:bodyPr wrap="square">
            <a:spAutoFit/>
          </a:bodyPr>
          <a:lstStyle/>
          <a:p>
            <a:r>
              <a:rPr lang="en-US" dirty="0">
                <a:solidFill>
                  <a:srgbClr val="9CDCFE"/>
                </a:solidFill>
                <a:latin typeface="Menlo" panose="020B0609030804020204" pitchFamily="49" charset="0"/>
              </a:rPr>
              <a:t>.ContentPage1Template</a:t>
            </a:r>
            <a:r>
              <a:rPr lang="en-US" dirty="0">
                <a:solidFill>
                  <a:srgbClr val="D4D4D4"/>
                </a:solidFill>
                <a:latin typeface="Menlo" panose="020B0609030804020204" pitchFamily="49" charset="0"/>
              </a:rPr>
              <a:t> {</a:t>
            </a:r>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max-width</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1140px</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padding</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2rem</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1.5rem</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1.5rem</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margin</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auto</a:t>
            </a:r>
            <a:r>
              <a:rPr lang="en-US" dirty="0">
                <a:solidFill>
                  <a:srgbClr val="D4D4D4"/>
                </a:solidFill>
                <a:latin typeface="Menlo" panose="020B0609030804020204" pitchFamily="49" charset="0"/>
              </a:rPr>
              <a:t>;</a:t>
            </a:r>
          </a:p>
          <a:p>
            <a:r>
              <a:rPr lang="en-US" dirty="0">
                <a:solidFill>
                  <a:srgbClr val="569CD6"/>
                </a:solidFill>
                <a:latin typeface="Menlo" panose="020B0609030804020204" pitchFamily="49" charset="0"/>
              </a:rPr>
              <a:t>  cx-page-slot</a:t>
            </a:r>
            <a:r>
              <a:rPr lang="en-US" dirty="0">
                <a:solidFill>
                  <a:srgbClr val="D4D4D4"/>
                </a:solidFill>
                <a:latin typeface="Menlo" panose="020B0609030804020204" pitchFamily="49" charset="0"/>
              </a:rPr>
              <a:t> {</a:t>
            </a:r>
          </a:p>
          <a:p>
            <a:r>
              <a:rPr lang="en-US" dirty="0">
                <a:solidFill>
                  <a:srgbClr val="569CD6"/>
                </a:solidFill>
                <a:latin typeface="Menlo" panose="020B0609030804020204" pitchFamily="49" charset="0"/>
              </a:rPr>
              <a:t>    &amp;</a:t>
            </a:r>
            <a:r>
              <a:rPr lang="en-US" dirty="0">
                <a:solidFill>
                  <a:srgbClr val="D7BA7D"/>
                </a:solidFill>
                <a:latin typeface="Menlo" panose="020B0609030804020204" pitchFamily="49" charset="0"/>
              </a:rPr>
              <a:t>.Section2A</a:t>
            </a:r>
            <a:r>
              <a:rPr lang="en-US" dirty="0">
                <a:solidFill>
                  <a:srgbClr val="D4D4D4"/>
                </a:solidFill>
                <a:latin typeface="Menlo" panose="020B0609030804020204" pitchFamily="49" charset="0"/>
              </a:rPr>
              <a:t>,</a:t>
            </a:r>
          </a:p>
          <a:p>
            <a:r>
              <a:rPr lang="en-US" dirty="0">
                <a:solidFill>
                  <a:srgbClr val="569CD6"/>
                </a:solidFill>
                <a:latin typeface="Menlo" panose="020B0609030804020204" pitchFamily="49" charset="0"/>
              </a:rPr>
              <a:t>    &amp;</a:t>
            </a:r>
            <a:r>
              <a:rPr lang="en-US" dirty="0">
                <a:solidFill>
                  <a:srgbClr val="D7BA7D"/>
                </a:solidFill>
                <a:latin typeface="Menlo" panose="020B0609030804020204" pitchFamily="49" charset="0"/>
              </a:rPr>
              <a:t>.Section2B</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display</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block</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a:p>
            <a:br>
              <a:rPr lang="en-US" dirty="0">
                <a:solidFill>
                  <a:srgbClr val="D4D4D4"/>
                </a:solidFill>
                <a:latin typeface="Menlo" panose="020B0609030804020204" pitchFamily="49" charset="0"/>
              </a:rPr>
            </a:b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38089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E6E85A-4678-FE4A-A4FC-16C14C30CF0B}"/>
              </a:ext>
            </a:extLst>
          </p:cNvPr>
          <p:cNvSpPr>
            <a:spLocks noGrp="1"/>
          </p:cNvSpPr>
          <p:nvPr>
            <p:ph type="body" sz="quarter" idx="10"/>
          </p:nvPr>
        </p:nvSpPr>
        <p:spPr/>
        <p:txBody>
          <a:bodyPr/>
          <a:lstStyle/>
          <a:p>
            <a:pPr marL="342900" indent="-342900">
              <a:buFont typeface="Wingdings" pitchFamily="2" charset="2"/>
              <a:buChar char="§"/>
            </a:pPr>
            <a:r>
              <a:rPr lang="en-US" dirty="0"/>
              <a:t>Adds a hook to handles special layout requirements</a:t>
            </a:r>
          </a:p>
          <a:p>
            <a:pPr marL="342900" indent="-342900">
              <a:buFont typeface="Wingdings" pitchFamily="2" charset="2"/>
              <a:buChar char="§"/>
            </a:pPr>
            <a:endParaRPr lang="en-US" dirty="0"/>
          </a:p>
          <a:p>
            <a:pPr marL="342900" indent="-342900">
              <a:buFont typeface="Wingdings" pitchFamily="2" charset="2"/>
              <a:buChar char="§"/>
            </a:pPr>
            <a:endParaRPr lang="en-US" dirty="0"/>
          </a:p>
        </p:txBody>
      </p:sp>
      <p:sp>
        <p:nvSpPr>
          <p:cNvPr id="3" name="Title 2">
            <a:extLst>
              <a:ext uri="{FF2B5EF4-FFF2-40B4-BE49-F238E27FC236}">
                <a16:creationId xmlns:a16="http://schemas.microsoft.com/office/drawing/2014/main" id="{E43322D0-478C-7D44-A4A1-77E13C7D4B97}"/>
              </a:ext>
            </a:extLst>
          </p:cNvPr>
          <p:cNvSpPr>
            <a:spLocks noGrp="1"/>
          </p:cNvSpPr>
          <p:nvPr>
            <p:ph type="title"/>
          </p:nvPr>
        </p:nvSpPr>
        <p:spPr/>
        <p:txBody>
          <a:bodyPr/>
          <a:lstStyle/>
          <a:p>
            <a:r>
              <a:rPr lang="en-US" dirty="0" err="1"/>
              <a:t>PageLayoutHandler</a:t>
            </a:r>
            <a:endParaRPr lang="en-US" dirty="0"/>
          </a:p>
        </p:txBody>
      </p:sp>
      <p:sp>
        <p:nvSpPr>
          <p:cNvPr id="4" name="Rectangle 3">
            <a:extLst>
              <a:ext uri="{FF2B5EF4-FFF2-40B4-BE49-F238E27FC236}">
                <a16:creationId xmlns:a16="http://schemas.microsoft.com/office/drawing/2014/main" id="{AA0CB3CD-A2FD-DD45-9161-E3425457B658}"/>
              </a:ext>
            </a:extLst>
          </p:cNvPr>
          <p:cNvSpPr/>
          <p:nvPr/>
        </p:nvSpPr>
        <p:spPr>
          <a:xfrm>
            <a:off x="670372" y="3276256"/>
            <a:ext cx="6096000" cy="1708160"/>
          </a:xfrm>
          <a:prstGeom prst="rect">
            <a:avLst/>
          </a:prstGeom>
        </p:spPr>
        <p:txBody>
          <a:bodyPr>
            <a:spAutoFit/>
          </a:bodyPr>
          <a:lstStyle/>
          <a:p>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provide: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PAGE_LAYOUT_HANDLER</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useClass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CartPageLayoutHandler</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multi:</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true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4415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marL="457200" indent="-457200">
              <a:buClr>
                <a:schemeClr val="tx1"/>
              </a:buClr>
              <a:buFont typeface="+mj-lt"/>
              <a:buAutoNum type="arabicPeriod"/>
            </a:pPr>
            <a:r>
              <a:rPr lang="en-US" dirty="0"/>
              <a:t>Build a custom layout config</a:t>
            </a:r>
          </a:p>
          <a:p>
            <a:pPr marL="457200" indent="-457200">
              <a:buClr>
                <a:schemeClr val="tx1"/>
              </a:buClr>
              <a:buFont typeface="+mj-lt"/>
              <a:buAutoNum type="arabicPeriod"/>
            </a:pPr>
            <a:r>
              <a:rPr lang="en-US" dirty="0"/>
              <a:t>Use CSS to control the layout</a:t>
            </a:r>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dirty="0"/>
              <a:t>Learn by doing</a:t>
            </a:r>
          </a:p>
        </p:txBody>
      </p:sp>
    </p:spTree>
    <p:extLst>
      <p:ext uri="{BB962C8B-B14F-4D97-AF65-F5344CB8AC3E}">
        <p14:creationId xmlns:p14="http://schemas.microsoft.com/office/powerpoint/2010/main" val="2291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101956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lstStyle/>
          <a:p>
            <a:r>
              <a:rPr lang="en-US" dirty="0"/>
              <a:t>Topics</a:t>
            </a:r>
          </a:p>
          <a:p>
            <a:pPr marL="342900" indent="-342900">
              <a:buFont typeface="Wingdings" pitchFamily="2" charset="2"/>
              <a:buChar char="§"/>
            </a:pPr>
            <a:r>
              <a:rPr lang="en-US" dirty="0"/>
              <a:t>&lt;cx-storefront&gt; component</a:t>
            </a:r>
          </a:p>
          <a:p>
            <a:pPr marL="342900" indent="-342900">
              <a:buFont typeface="Wingdings" pitchFamily="2" charset="2"/>
              <a:buChar char="§"/>
            </a:pPr>
            <a:r>
              <a:rPr lang="en-US" dirty="0"/>
              <a:t>Page Layout Rendering</a:t>
            </a:r>
          </a:p>
          <a:p>
            <a:pPr marL="342900" indent="-342900">
              <a:buFont typeface="Wingdings" pitchFamily="2" charset="2"/>
              <a:buChar char="§"/>
            </a:pPr>
            <a:r>
              <a:rPr lang="en-US" dirty="0"/>
              <a:t>B2cStorfrontModule recipe</a:t>
            </a:r>
          </a:p>
          <a:p>
            <a:pPr marL="342900" indent="-342900">
              <a:buFont typeface="Wingdings" pitchFamily="2" charset="2"/>
              <a:buChar char="§"/>
            </a:pPr>
            <a:r>
              <a:rPr lang="en-US" dirty="0"/>
              <a:t>Control layout with CSS</a:t>
            </a:r>
          </a:p>
          <a:p>
            <a:pPr marL="342900" indent="-342900">
              <a:buFont typeface="Wingdings" pitchFamily="2" charset="2"/>
              <a:buChar char="§"/>
            </a:pPr>
            <a:r>
              <a:rPr lang="en-US" dirty="0" err="1"/>
              <a:t>PageLayoutHandler</a:t>
            </a:r>
            <a:endParaRPr lang="en-US"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kern="0" dirty="0">
                <a:solidFill>
                  <a:schemeClr val="accent1"/>
                </a:solidFill>
                <a:ea typeface="Arial Unicode MS" pitchFamily="34" charset="-128"/>
                <a:cs typeface="Arial Unicode MS" pitchFamily="34" charset="-128"/>
              </a:rPr>
              <a:t>Goal</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Page Layout Configuration</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Build custom Layout Config</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Build custom Layout styles</a:t>
            </a:r>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a:xfrm>
            <a:off x="504001" y="504000"/>
            <a:ext cx="11186476" cy="369332"/>
          </a:xfrm>
        </p:spPr>
        <p:txBody>
          <a:bodyPr/>
          <a:lstStyle/>
          <a:p>
            <a:r>
              <a:rPr lang="en-US" dirty="0"/>
              <a:t>Page Slot Layout</a:t>
            </a:r>
          </a:p>
        </p:txBody>
      </p:sp>
    </p:spTree>
    <p:extLst>
      <p:ext uri="{BB962C8B-B14F-4D97-AF65-F5344CB8AC3E}">
        <p14:creationId xmlns:p14="http://schemas.microsoft.com/office/powerpoint/2010/main" val="287354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94254D1-2E6B-9040-BBF9-5CD343862DD2}"/>
              </a:ext>
            </a:extLst>
          </p:cNvPr>
          <p:cNvSpPr>
            <a:spLocks noGrp="1"/>
          </p:cNvSpPr>
          <p:nvPr>
            <p:ph type="body" sz="quarter" idx="10"/>
          </p:nvPr>
        </p:nvSpPr>
        <p:spPr/>
        <p:txBody>
          <a:bodyPr/>
          <a:lstStyle/>
          <a:p>
            <a:r>
              <a:rPr lang="en-US" dirty="0"/>
              <a:t>Documentation</a:t>
            </a:r>
          </a:p>
          <a:p>
            <a:r>
              <a:rPr lang="en-US" dirty="0">
                <a:hlinkClick r:id="rId2"/>
              </a:rPr>
              <a:t>https://sap.github.io/cloud-commerce-spartacus-storefront-docs/page-layout/</a:t>
            </a:r>
            <a:endParaRPr lang="en-US" dirty="0">
              <a:solidFill>
                <a:srgbClr val="000000"/>
              </a:solidFill>
            </a:endParaRPr>
          </a:p>
          <a:p>
            <a:r>
              <a:rPr lang="en-US" dirty="0"/>
              <a:t>Feature</a:t>
            </a:r>
          </a:p>
          <a:p>
            <a:r>
              <a:rPr lang="en-US" dirty="0">
                <a:hlinkClick r:id="rId3"/>
              </a:rPr>
              <a:t>https://github.com/tobi-or-not-tobi/spartacus-bootcamp/tree/master/src/app/features/layout</a:t>
            </a:r>
            <a:endParaRPr lang="en-US" dirty="0"/>
          </a:p>
        </p:txBody>
      </p:sp>
      <p:sp>
        <p:nvSpPr>
          <p:cNvPr id="6" name="Title 5">
            <a:extLst>
              <a:ext uri="{FF2B5EF4-FFF2-40B4-BE49-F238E27FC236}">
                <a16:creationId xmlns:a16="http://schemas.microsoft.com/office/drawing/2014/main" id="{755C360D-E0CE-8543-87C5-F8DCAFB7FB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7235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31EF2D-8565-764B-9273-7F95A939542D}"/>
              </a:ext>
            </a:extLst>
          </p:cNvPr>
          <p:cNvSpPr>
            <a:spLocks noGrp="1"/>
          </p:cNvSpPr>
          <p:nvPr>
            <p:ph type="body" sz="quarter" idx="10"/>
          </p:nvPr>
        </p:nvSpPr>
        <p:spPr/>
        <p:txBody>
          <a:bodyPr/>
          <a:lstStyle/>
          <a:p>
            <a:pPr marL="342900" indent="-342900">
              <a:buFont typeface="Wingdings" pitchFamily="2" charset="2"/>
              <a:buChar char="§"/>
            </a:pPr>
            <a:r>
              <a:rPr lang="en-US" dirty="0"/>
              <a:t>Highest application view</a:t>
            </a:r>
          </a:p>
          <a:p>
            <a:pPr marL="342900" indent="-342900">
              <a:buFont typeface="Wingdings" pitchFamily="2" charset="2"/>
              <a:buChar char="§"/>
            </a:pPr>
            <a:r>
              <a:rPr lang="en-US" dirty="0"/>
              <a:t>Optional</a:t>
            </a:r>
          </a:p>
          <a:p>
            <a:pPr marL="342900" indent="-342900">
              <a:buFont typeface="Wingdings" pitchFamily="2" charset="2"/>
              <a:buChar char="§"/>
            </a:pPr>
            <a:r>
              <a:rPr lang="en-US" dirty="0"/>
              <a:t>Hardcoded header / footer</a:t>
            </a:r>
          </a:p>
          <a:p>
            <a:pPr marL="342900" indent="-342900">
              <a:buFont typeface="Wingdings" pitchFamily="2" charset="2"/>
              <a:buChar char="§"/>
            </a:pPr>
            <a:r>
              <a:rPr lang="en-US" dirty="0"/>
              <a:t>Partially driven by b2c layout config</a:t>
            </a:r>
          </a:p>
        </p:txBody>
      </p:sp>
      <p:sp>
        <p:nvSpPr>
          <p:cNvPr id="4" name="Title 3">
            <a:extLst>
              <a:ext uri="{FF2B5EF4-FFF2-40B4-BE49-F238E27FC236}">
                <a16:creationId xmlns:a16="http://schemas.microsoft.com/office/drawing/2014/main" id="{CA819B3D-463F-684C-9EE6-8D8ADD917F51}"/>
              </a:ext>
            </a:extLst>
          </p:cNvPr>
          <p:cNvSpPr>
            <a:spLocks noGrp="1"/>
          </p:cNvSpPr>
          <p:nvPr>
            <p:ph type="title"/>
          </p:nvPr>
        </p:nvSpPr>
        <p:spPr/>
        <p:txBody>
          <a:bodyPr/>
          <a:lstStyle/>
          <a:p>
            <a:r>
              <a:rPr lang="en-US" dirty="0"/>
              <a:t>&lt;cx-storefront&gt; component</a:t>
            </a:r>
          </a:p>
        </p:txBody>
      </p:sp>
    </p:spTree>
    <p:extLst>
      <p:ext uri="{BB962C8B-B14F-4D97-AF65-F5344CB8AC3E}">
        <p14:creationId xmlns:p14="http://schemas.microsoft.com/office/powerpoint/2010/main" val="188839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&lt;cx-storefront&gt; component</a:t>
            </a:r>
          </a:p>
        </p:txBody>
      </p:sp>
      <p:sp>
        <p:nvSpPr>
          <p:cNvPr id="3" name="Rectangle 2">
            <a:extLst>
              <a:ext uri="{FF2B5EF4-FFF2-40B4-BE49-F238E27FC236}">
                <a16:creationId xmlns:a16="http://schemas.microsoft.com/office/drawing/2014/main" id="{18F8E631-6026-AB46-9F15-5B079DF925CD}"/>
              </a:ext>
            </a:extLst>
          </p:cNvPr>
          <p:cNvSpPr/>
          <p:nvPr/>
        </p:nvSpPr>
        <p:spPr>
          <a:xfrm>
            <a:off x="504001" y="1271596"/>
            <a:ext cx="11851689" cy="4939814"/>
          </a:xfrm>
          <a:prstGeom prst="rect">
            <a:avLst/>
          </a:prstGeom>
        </p:spPr>
        <p:txBody>
          <a:bodyPr wrap="square">
            <a:spAutoFit/>
          </a:bodyPr>
          <a:lstStyle/>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header</a:t>
            </a:r>
            <a:endParaRPr lang="en-US" dirty="0">
              <a:solidFill>
                <a:srgbClr val="D4D4D4"/>
              </a:solidFill>
              <a:latin typeface="Menlo" panose="020B0609030804020204" pitchFamily="49" charset="0"/>
            </a:endParaRP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class.is</a:t>
            </a:r>
            <a:r>
              <a:rPr lang="en-US" dirty="0">
                <a:solidFill>
                  <a:srgbClr val="9CDCFE"/>
                </a:solidFill>
                <a:latin typeface="Menlo" panose="020B0609030804020204" pitchFamily="49" charset="0"/>
              </a:rPr>
              <a:t>-expanded]</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isExpanded</a:t>
            </a:r>
            <a:r>
              <a:rPr lang="en-US" dirty="0">
                <a:solidFill>
                  <a:srgbClr val="CE9178"/>
                </a:solidFill>
                <a:latin typeface="Menlo" panose="020B0609030804020204" pitchFamily="49" charset="0"/>
              </a:rPr>
              <a:t>$ | async"</a:t>
            </a:r>
            <a:endParaRPr lang="en-US" dirty="0">
              <a:solidFill>
                <a:srgbClr val="D4D4D4"/>
              </a:solidFill>
              <a:latin typeface="Menlo" panose="020B0609030804020204" pitchFamily="49" charset="0"/>
            </a:endParaRP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keydown.escape</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collapseMenu</a:t>
            </a:r>
            <a:r>
              <a:rPr lang="en-US" dirty="0">
                <a:solidFill>
                  <a:srgbClr val="CE9178"/>
                </a:solidFill>
                <a:latin typeface="Menlo" panose="020B0609030804020204" pitchFamily="49" charset="0"/>
              </a:rPr>
              <a:t>()"</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808080"/>
                </a:solidFill>
                <a:latin typeface="Menlo" panose="020B0609030804020204" pitchFamily="49" charset="0"/>
              </a:rPr>
              <a:t>  &lt;</a:t>
            </a:r>
            <a:r>
              <a:rPr lang="en-US" dirty="0">
                <a:solidFill>
                  <a:srgbClr val="569CD6"/>
                </a:solidFill>
                <a:latin typeface="Menlo" panose="020B0609030804020204" pitchFamily="49" charset="0"/>
              </a:rPr>
              <a:t>cx-page-layout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section</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"header"</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cx-page-layout</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808080"/>
                </a:solidFill>
                <a:latin typeface="Menlo" panose="020B0609030804020204" pitchFamily="49" charset="0"/>
              </a:rPr>
              <a:t>  &lt;</a:t>
            </a:r>
            <a:r>
              <a:rPr lang="en-US" dirty="0">
                <a:solidFill>
                  <a:srgbClr val="569CD6"/>
                </a:solidFill>
                <a:latin typeface="Menlo" panose="020B0609030804020204" pitchFamily="49" charset="0"/>
              </a:rPr>
              <a:t>cx-page-layout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section</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"navigation"</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cx-page-layout</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header</a:t>
            </a:r>
            <a:r>
              <a:rPr lang="en-US" dirty="0">
                <a:solidFill>
                  <a:srgbClr val="808080"/>
                </a:solidFill>
                <a:latin typeface="Menlo" panose="020B0609030804020204" pitchFamily="49" charset="0"/>
              </a:rPr>
              <a:t>&gt;</a:t>
            </a:r>
          </a:p>
          <a:p>
            <a:br>
              <a:rPr lang="en-US" dirty="0">
                <a:solidFill>
                  <a:srgbClr val="D4D4D4"/>
                </a:solidFill>
                <a:latin typeface="Menlo" panose="020B0609030804020204" pitchFamily="49" charset="0"/>
              </a:rPr>
            </a:br>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cx-page-slot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position</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BottomHeaderSlot</a:t>
            </a:r>
            <a:r>
              <a:rPr lang="en-US" dirty="0">
                <a:solidFill>
                  <a:srgbClr val="CE9178"/>
                </a:solidFill>
                <a:latin typeface="Menlo" panose="020B0609030804020204" pitchFamily="49" charset="0"/>
              </a:rPr>
              <a:t>"</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cx-page-slot</a:t>
            </a:r>
            <a:r>
              <a:rPr lang="en-US" dirty="0">
                <a:solidFill>
                  <a:srgbClr val="808080"/>
                </a:solidFill>
                <a:latin typeface="Menlo" panose="020B0609030804020204" pitchFamily="49" charset="0"/>
              </a:rPr>
              <a:t>&gt;</a:t>
            </a:r>
            <a:br>
              <a:rPr lang="en-US" dirty="0">
                <a:solidFill>
                  <a:srgbClr val="D4D4D4"/>
                </a:solidFill>
                <a:latin typeface="Menlo" panose="020B0609030804020204" pitchFamily="49" charset="0"/>
              </a:rPr>
            </a:br>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cx-global-message</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cx-global-message</a:t>
            </a:r>
            <a:r>
              <a:rPr lang="en-US" dirty="0">
                <a:solidFill>
                  <a:srgbClr val="808080"/>
                </a:solidFill>
                <a:latin typeface="Menlo" panose="020B0609030804020204" pitchFamily="49" charset="0"/>
              </a:rPr>
              <a:t>&gt;</a:t>
            </a:r>
          </a:p>
          <a:p>
            <a:br>
              <a:rPr lang="en-US" dirty="0">
                <a:solidFill>
                  <a:srgbClr val="D4D4D4"/>
                </a:solidFill>
                <a:latin typeface="Menlo" panose="020B0609030804020204" pitchFamily="49" charset="0"/>
              </a:rPr>
            </a:br>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router-outlet</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router-outlet</a:t>
            </a:r>
            <a:r>
              <a:rPr lang="en-US" dirty="0">
                <a:solidFill>
                  <a:srgbClr val="808080"/>
                </a:solidFill>
                <a:latin typeface="Menlo" panose="020B0609030804020204" pitchFamily="49" charset="0"/>
              </a:rPr>
              <a:t>&gt;</a:t>
            </a:r>
          </a:p>
          <a:p>
            <a:br>
              <a:rPr lang="en-US" dirty="0">
                <a:solidFill>
                  <a:srgbClr val="D4D4D4"/>
                </a:solidFill>
                <a:latin typeface="Menlo" panose="020B0609030804020204" pitchFamily="49" charset="0"/>
              </a:rPr>
            </a:br>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footer</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808080"/>
                </a:solidFill>
                <a:latin typeface="Menlo" panose="020B0609030804020204" pitchFamily="49" charset="0"/>
              </a:rPr>
              <a:t>  &lt;</a:t>
            </a:r>
            <a:r>
              <a:rPr lang="en-US" dirty="0">
                <a:solidFill>
                  <a:srgbClr val="569CD6"/>
                </a:solidFill>
                <a:latin typeface="Menlo" panose="020B0609030804020204" pitchFamily="49" charset="0"/>
              </a:rPr>
              <a:t>cx-page-layout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section</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"footer"</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cx-page-layout</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footer</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p:txBody>
      </p:sp>
    </p:spTree>
    <p:extLst>
      <p:ext uri="{BB962C8B-B14F-4D97-AF65-F5344CB8AC3E}">
        <p14:creationId xmlns:p14="http://schemas.microsoft.com/office/powerpoint/2010/main" val="398356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C7B861-C40B-0943-8AA0-76DB980FFCF6}"/>
              </a:ext>
            </a:extLst>
          </p:cNvPr>
          <p:cNvSpPr>
            <a:spLocks noGrp="1"/>
          </p:cNvSpPr>
          <p:nvPr>
            <p:ph type="body" sz="quarter" idx="10"/>
          </p:nvPr>
        </p:nvSpPr>
        <p:spPr/>
        <p:txBody>
          <a:bodyPr/>
          <a:lstStyle/>
          <a:p>
            <a:pPr marL="342900" indent="-342900">
              <a:buFont typeface="Wingdings" pitchFamily="2" charset="2"/>
              <a:buChar char="§"/>
            </a:pPr>
            <a:r>
              <a:rPr lang="en-US" dirty="0"/>
              <a:t>Includes standard Layout Config</a:t>
            </a:r>
          </a:p>
          <a:p>
            <a:pPr marL="342900" indent="-342900">
              <a:buFont typeface="Wingdings" pitchFamily="2" charset="2"/>
              <a:buChar char="§"/>
            </a:pPr>
            <a:r>
              <a:rPr lang="en-US" dirty="0"/>
              <a:t>Aligned with Spartacus b2c </a:t>
            </a:r>
            <a:r>
              <a:rPr lang="en-US" dirty="0" err="1"/>
              <a:t>SampleData</a:t>
            </a:r>
            <a:endParaRPr lang="en-US" dirty="0"/>
          </a:p>
        </p:txBody>
      </p:sp>
      <p:sp>
        <p:nvSpPr>
          <p:cNvPr id="3" name="Title 2">
            <a:extLst>
              <a:ext uri="{FF2B5EF4-FFF2-40B4-BE49-F238E27FC236}">
                <a16:creationId xmlns:a16="http://schemas.microsoft.com/office/drawing/2014/main" id="{9ED00279-9259-D84A-9CF6-DA46118B9919}"/>
              </a:ext>
            </a:extLst>
          </p:cNvPr>
          <p:cNvSpPr>
            <a:spLocks noGrp="1"/>
          </p:cNvSpPr>
          <p:nvPr>
            <p:ph type="title"/>
          </p:nvPr>
        </p:nvSpPr>
        <p:spPr/>
        <p:txBody>
          <a:bodyPr/>
          <a:lstStyle/>
          <a:p>
            <a:r>
              <a:rPr lang="en-US" dirty="0"/>
              <a:t>B2cStorefrontModule Recipe</a:t>
            </a:r>
          </a:p>
        </p:txBody>
      </p:sp>
    </p:spTree>
    <p:extLst>
      <p:ext uri="{BB962C8B-B14F-4D97-AF65-F5344CB8AC3E}">
        <p14:creationId xmlns:p14="http://schemas.microsoft.com/office/powerpoint/2010/main" val="273971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20D348-51A5-144C-B324-FC493D0CE629}"/>
              </a:ext>
            </a:extLst>
          </p:cNvPr>
          <p:cNvSpPr>
            <a:spLocks noGrp="1"/>
          </p:cNvSpPr>
          <p:nvPr>
            <p:ph type="title"/>
          </p:nvPr>
        </p:nvSpPr>
        <p:spPr>
          <a:xfrm>
            <a:off x="505457" y="504000"/>
            <a:ext cx="11183564" cy="369204"/>
          </a:xfrm>
        </p:spPr>
        <p:txBody>
          <a:bodyPr/>
          <a:lstStyle/>
          <a:p>
            <a:r>
              <a:rPr lang="en-US" dirty="0"/>
              <a:t>CMS Rendering in Spartacus</a:t>
            </a:r>
          </a:p>
        </p:txBody>
      </p:sp>
      <p:sp>
        <p:nvSpPr>
          <p:cNvPr id="8" name="Rectangle 7">
            <a:extLst>
              <a:ext uri="{FF2B5EF4-FFF2-40B4-BE49-F238E27FC236}">
                <a16:creationId xmlns:a16="http://schemas.microsoft.com/office/drawing/2014/main" id="{9BD6039A-3B58-024D-84DB-2AAA825915CE}"/>
              </a:ext>
            </a:extLst>
          </p:cNvPr>
          <p:cNvSpPr/>
          <p:nvPr/>
        </p:nvSpPr>
        <p:spPr bwMode="gray">
          <a:xfrm>
            <a:off x="3509331" y="4297414"/>
            <a:ext cx="1452895" cy="1284213"/>
          </a:xfrm>
          <a:prstGeom prst="rect">
            <a:avLst/>
          </a:prstGeom>
          <a:noFill/>
          <a:ln w="25400" algn="ctr">
            <a:solidFill>
              <a:schemeClr val="tx1"/>
            </a:solidFill>
            <a:prstDash val="solid"/>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Layout Config</a:t>
            </a:r>
          </a:p>
        </p:txBody>
      </p:sp>
      <p:sp>
        <p:nvSpPr>
          <p:cNvPr id="9" name="Rectangle 8">
            <a:extLst>
              <a:ext uri="{FF2B5EF4-FFF2-40B4-BE49-F238E27FC236}">
                <a16:creationId xmlns:a16="http://schemas.microsoft.com/office/drawing/2014/main" id="{0955173D-749F-6344-8943-CCA81A424E81}"/>
              </a:ext>
            </a:extLst>
          </p:cNvPr>
          <p:cNvSpPr/>
          <p:nvPr/>
        </p:nvSpPr>
        <p:spPr bwMode="gray">
          <a:xfrm>
            <a:off x="3509331" y="1422330"/>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dirty="0"/>
              <a:t>Page Layout Component</a:t>
            </a:r>
          </a:p>
        </p:txBody>
      </p:sp>
      <p:sp>
        <p:nvSpPr>
          <p:cNvPr id="16" name="Rectangle 15">
            <a:extLst>
              <a:ext uri="{FF2B5EF4-FFF2-40B4-BE49-F238E27FC236}">
                <a16:creationId xmlns:a16="http://schemas.microsoft.com/office/drawing/2014/main" id="{1B48F34B-2AC3-9148-AB70-898A02CEA756}"/>
              </a:ext>
            </a:extLst>
          </p:cNvPr>
          <p:cNvSpPr/>
          <p:nvPr/>
        </p:nvSpPr>
        <p:spPr bwMode="gray">
          <a:xfrm>
            <a:off x="6610541" y="1447756"/>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dirty="0"/>
              <a:t>Page Slot Component</a:t>
            </a:r>
          </a:p>
        </p:txBody>
      </p:sp>
      <p:cxnSp>
        <p:nvCxnSpPr>
          <p:cNvPr id="24" name="Straight Arrow Connector 23">
            <a:extLst>
              <a:ext uri="{FF2B5EF4-FFF2-40B4-BE49-F238E27FC236}">
                <a16:creationId xmlns:a16="http://schemas.microsoft.com/office/drawing/2014/main" id="{78021171-14A5-B540-9EF8-8D04BB80CEF0}"/>
              </a:ext>
            </a:extLst>
          </p:cNvPr>
          <p:cNvCxnSpPr>
            <a:cxnSpLocks/>
            <a:stCxn id="8" idx="0"/>
            <a:endCxn id="9" idx="2"/>
          </p:cNvCxnSpPr>
          <p:nvPr/>
        </p:nvCxnSpPr>
        <p:spPr>
          <a:xfrm flipV="1">
            <a:off x="4235779" y="2706543"/>
            <a:ext cx="0" cy="1590871"/>
          </a:xfrm>
          <a:prstGeom prst="straightConnector1">
            <a:avLst/>
          </a:prstGeom>
          <a:ln w="2540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E7889CD-1994-A14E-850D-71C7D6BE9DC9}"/>
              </a:ext>
            </a:extLst>
          </p:cNvPr>
          <p:cNvSpPr/>
          <p:nvPr/>
        </p:nvSpPr>
        <p:spPr bwMode="gray">
          <a:xfrm>
            <a:off x="9600768" y="1447756"/>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Component Mapper</a:t>
            </a:r>
          </a:p>
        </p:txBody>
      </p:sp>
      <p:cxnSp>
        <p:nvCxnSpPr>
          <p:cNvPr id="43" name="Straight Arrow Connector 42">
            <a:extLst>
              <a:ext uri="{FF2B5EF4-FFF2-40B4-BE49-F238E27FC236}">
                <a16:creationId xmlns:a16="http://schemas.microsoft.com/office/drawing/2014/main" id="{6DFD650F-50C7-8744-96C2-293025020E75}"/>
              </a:ext>
            </a:extLst>
          </p:cNvPr>
          <p:cNvCxnSpPr>
            <a:cxnSpLocks/>
            <a:stCxn id="16" idx="3"/>
            <a:endCxn id="38" idx="1"/>
          </p:cNvCxnSpPr>
          <p:nvPr/>
        </p:nvCxnSpPr>
        <p:spPr>
          <a:xfrm>
            <a:off x="8063436" y="2089863"/>
            <a:ext cx="1537332"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FF98E57-DD72-914E-88F8-21B22760F185}"/>
              </a:ext>
            </a:extLst>
          </p:cNvPr>
          <p:cNvSpPr/>
          <p:nvPr/>
        </p:nvSpPr>
        <p:spPr bwMode="gray">
          <a:xfrm>
            <a:off x="9600768" y="4297413"/>
            <a:ext cx="1452895" cy="1284213"/>
          </a:xfrm>
          <a:prstGeom prst="rect">
            <a:avLst/>
          </a:prstGeom>
          <a:solidFill>
            <a:schemeClr val="bg1"/>
          </a:solidFill>
          <a:ln w="25400" algn="ctr">
            <a:solidFill>
              <a:schemeClr val="tx1"/>
            </a:solidFill>
            <a:prstDash val="solid"/>
            <a:miter lim="800000"/>
            <a:headEnd/>
            <a:tailEnd/>
          </a:ln>
        </p:spPr>
        <p:txBody>
          <a:bodyPr lIns="90000" tIns="72000" rIns="90000" bIns="72000" rtlCol="0" anchor="ctr"/>
          <a:lstStyle/>
          <a:p>
            <a:r>
              <a:rPr lang="en-US" sz="1800" dirty="0"/>
              <a:t>CMS Config</a:t>
            </a:r>
          </a:p>
        </p:txBody>
      </p:sp>
      <p:cxnSp>
        <p:nvCxnSpPr>
          <p:cNvPr id="26" name="Straight Arrow Connector 25">
            <a:extLst>
              <a:ext uri="{FF2B5EF4-FFF2-40B4-BE49-F238E27FC236}">
                <a16:creationId xmlns:a16="http://schemas.microsoft.com/office/drawing/2014/main" id="{1E0C2B28-DE7B-9B46-AC06-D9F98DE4C8FA}"/>
              </a:ext>
            </a:extLst>
          </p:cNvPr>
          <p:cNvCxnSpPr>
            <a:cxnSpLocks/>
            <a:stCxn id="9" idx="3"/>
            <a:endCxn id="16" idx="1"/>
          </p:cNvCxnSpPr>
          <p:nvPr/>
        </p:nvCxnSpPr>
        <p:spPr>
          <a:xfrm>
            <a:off x="4962226" y="2064437"/>
            <a:ext cx="1648315" cy="25426"/>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9222378-DD2D-7542-B8F8-6F1FAD396D75}"/>
              </a:ext>
            </a:extLst>
          </p:cNvPr>
          <p:cNvCxnSpPr>
            <a:cxnSpLocks/>
            <a:stCxn id="49" idx="0"/>
            <a:endCxn id="38" idx="2"/>
          </p:cNvCxnSpPr>
          <p:nvPr/>
        </p:nvCxnSpPr>
        <p:spPr>
          <a:xfrm flipV="1">
            <a:off x="10327216" y="2731969"/>
            <a:ext cx="0" cy="1565444"/>
          </a:xfrm>
          <a:prstGeom prst="straightConnector1">
            <a:avLst/>
          </a:prstGeom>
          <a:ln w="2540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F3D6D44-E73F-D54C-A950-BE1E0157B5D5}"/>
              </a:ext>
            </a:extLst>
          </p:cNvPr>
          <p:cNvSpPr/>
          <p:nvPr/>
        </p:nvSpPr>
        <p:spPr>
          <a:xfrm>
            <a:off x="1312844" y="3173120"/>
            <a:ext cx="364202" cy="369332"/>
          </a:xfrm>
          <a:prstGeom prst="rect">
            <a:avLst/>
          </a:prstGeom>
        </p:spPr>
        <p:txBody>
          <a:bodyPr wrap="none">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t>
            </a:r>
          </a:p>
        </p:txBody>
      </p:sp>
      <p:sp>
        <p:nvSpPr>
          <p:cNvPr id="56" name="Rectangle 55">
            <a:extLst>
              <a:ext uri="{FF2B5EF4-FFF2-40B4-BE49-F238E27FC236}">
                <a16:creationId xmlns:a16="http://schemas.microsoft.com/office/drawing/2014/main" id="{AE08F5EB-4CD4-2A44-B1BD-ACC519A95FA4}"/>
              </a:ext>
            </a:extLst>
          </p:cNvPr>
          <p:cNvSpPr/>
          <p:nvPr/>
        </p:nvSpPr>
        <p:spPr>
          <a:xfrm>
            <a:off x="1165368" y="2395312"/>
            <a:ext cx="659155" cy="369332"/>
          </a:xfrm>
          <a:prstGeom prst="rect">
            <a:avLst/>
          </a:prstGeom>
        </p:spPr>
        <p:txBody>
          <a:bodyPr wrap="none">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PDP</a:t>
            </a:r>
          </a:p>
        </p:txBody>
      </p:sp>
      <p:sp>
        <p:nvSpPr>
          <p:cNvPr id="57" name="Rectangle 56">
            <a:extLst>
              <a:ext uri="{FF2B5EF4-FFF2-40B4-BE49-F238E27FC236}">
                <a16:creationId xmlns:a16="http://schemas.microsoft.com/office/drawing/2014/main" id="{13B445DE-6D4C-3A48-82BD-AC0C142D7EA2}"/>
              </a:ext>
            </a:extLst>
          </p:cNvPr>
          <p:cNvSpPr/>
          <p:nvPr/>
        </p:nvSpPr>
        <p:spPr>
          <a:xfrm>
            <a:off x="1184604" y="2784216"/>
            <a:ext cx="620684" cy="369332"/>
          </a:xfrm>
          <a:prstGeom prst="rect">
            <a:avLst/>
          </a:prstGeom>
        </p:spPr>
        <p:txBody>
          <a:bodyPr wrap="none">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PLP</a:t>
            </a:r>
          </a:p>
        </p:txBody>
      </p:sp>
      <p:cxnSp>
        <p:nvCxnSpPr>
          <p:cNvPr id="58" name="Straight Arrow Connector 57">
            <a:extLst>
              <a:ext uri="{FF2B5EF4-FFF2-40B4-BE49-F238E27FC236}">
                <a16:creationId xmlns:a16="http://schemas.microsoft.com/office/drawing/2014/main" id="{A3B04A13-364E-D741-A168-68C37D81A8C9}"/>
              </a:ext>
            </a:extLst>
          </p:cNvPr>
          <p:cNvCxnSpPr>
            <a:cxnSpLocks/>
            <a:stCxn id="70" idx="3"/>
            <a:endCxn id="9" idx="1"/>
          </p:cNvCxnSpPr>
          <p:nvPr/>
        </p:nvCxnSpPr>
        <p:spPr>
          <a:xfrm>
            <a:off x="2192649" y="2064436"/>
            <a:ext cx="1316682" cy="1"/>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77C1F53-1EC7-0C49-80EF-0E6334734D73}"/>
              </a:ext>
            </a:extLst>
          </p:cNvPr>
          <p:cNvSpPr/>
          <p:nvPr/>
        </p:nvSpPr>
        <p:spPr bwMode="gray">
          <a:xfrm>
            <a:off x="739754" y="1816876"/>
            <a:ext cx="1452895" cy="495120"/>
          </a:xfrm>
          <a:prstGeom prst="rect">
            <a:avLst/>
          </a:prstGeom>
          <a:solidFill>
            <a:schemeClr val="bg2"/>
          </a:solidFill>
          <a:ln w="2540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dirty="0"/>
              <a:t>route</a:t>
            </a:r>
          </a:p>
        </p:txBody>
      </p:sp>
    </p:spTree>
    <p:extLst>
      <p:ext uri="{BB962C8B-B14F-4D97-AF65-F5344CB8AC3E}">
        <p14:creationId xmlns:p14="http://schemas.microsoft.com/office/powerpoint/2010/main" val="71385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441F1DC-277A-4D4A-A1C4-E6F0F7D68FFA}"/>
              </a:ext>
            </a:extLst>
          </p:cNvPr>
          <p:cNvSpPr>
            <a:spLocks noGrp="1"/>
          </p:cNvSpPr>
          <p:nvPr>
            <p:ph type="body" sz="quarter" idx="10"/>
          </p:nvPr>
        </p:nvSpPr>
        <p:spPr/>
        <p:txBody>
          <a:bodyPr/>
          <a:lstStyle/>
          <a:p>
            <a:pPr marL="342900" indent="-342900">
              <a:buFont typeface="Wingdings" pitchFamily="2" charset="2"/>
              <a:buChar char="§"/>
            </a:pPr>
            <a:r>
              <a:rPr lang="en-US" dirty="0"/>
              <a:t>CMS does not provide layout information</a:t>
            </a:r>
          </a:p>
          <a:p>
            <a:pPr marL="342900" indent="-342900">
              <a:buFont typeface="Wingdings" pitchFamily="2" charset="2"/>
              <a:buChar char="§"/>
            </a:pPr>
            <a:r>
              <a:rPr lang="en-US" dirty="0"/>
              <a:t>Lacks definition of order of Slots</a:t>
            </a:r>
          </a:p>
          <a:p>
            <a:pPr marL="342900" indent="-342900">
              <a:buFont typeface="Wingdings" pitchFamily="2" charset="2"/>
              <a:buChar char="§"/>
            </a:pPr>
            <a:r>
              <a:rPr lang="en-US" dirty="0"/>
              <a:t>Uses slot position name</a:t>
            </a:r>
          </a:p>
          <a:p>
            <a:pPr marL="342900" indent="-342900">
              <a:buFont typeface="Wingdings" pitchFamily="2" charset="2"/>
              <a:buChar char="§"/>
            </a:pPr>
            <a:r>
              <a:rPr lang="en-US" dirty="0"/>
              <a:t>Configures Page slots (“sections”) and Page slots </a:t>
            </a:r>
          </a:p>
          <a:p>
            <a:pPr marL="342900" indent="-342900">
              <a:buFont typeface="Wingdings" pitchFamily="2" charset="2"/>
              <a:buChar char="§"/>
            </a:pPr>
            <a:r>
              <a:rPr lang="en-US" dirty="0"/>
              <a:t>Supports Adaptive slot configuration</a:t>
            </a:r>
          </a:p>
        </p:txBody>
      </p:sp>
      <p:sp>
        <p:nvSpPr>
          <p:cNvPr id="6" name="Title 5">
            <a:extLst>
              <a:ext uri="{FF2B5EF4-FFF2-40B4-BE49-F238E27FC236}">
                <a16:creationId xmlns:a16="http://schemas.microsoft.com/office/drawing/2014/main" id="{6CA97A4B-D8AE-0147-BFEE-78F6E68DE04C}"/>
              </a:ext>
            </a:extLst>
          </p:cNvPr>
          <p:cNvSpPr>
            <a:spLocks noGrp="1"/>
          </p:cNvSpPr>
          <p:nvPr>
            <p:ph type="title"/>
          </p:nvPr>
        </p:nvSpPr>
        <p:spPr/>
        <p:txBody>
          <a:bodyPr/>
          <a:lstStyle/>
          <a:p>
            <a:r>
              <a:rPr lang="en-US" dirty="0"/>
              <a:t>Layout Config</a:t>
            </a:r>
          </a:p>
        </p:txBody>
      </p:sp>
    </p:spTree>
    <p:extLst>
      <p:ext uri="{BB962C8B-B14F-4D97-AF65-F5344CB8AC3E}">
        <p14:creationId xmlns:p14="http://schemas.microsoft.com/office/powerpoint/2010/main" val="393327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err="1"/>
              <a:t>LayoutConfig</a:t>
            </a:r>
            <a:endParaRPr lang="en-US" dirty="0"/>
          </a:p>
        </p:txBody>
      </p:sp>
      <p:sp>
        <p:nvSpPr>
          <p:cNvPr id="23" name="Rectangle 22">
            <a:extLst>
              <a:ext uri="{FF2B5EF4-FFF2-40B4-BE49-F238E27FC236}">
                <a16:creationId xmlns:a16="http://schemas.microsoft.com/office/drawing/2014/main" id="{DAA06955-E061-9343-AC94-8725E1BD0813}"/>
              </a:ext>
            </a:extLst>
          </p:cNvPr>
          <p:cNvSpPr/>
          <p:nvPr/>
        </p:nvSpPr>
        <p:spPr>
          <a:xfrm>
            <a:off x="504001" y="1615195"/>
            <a:ext cx="8890366" cy="4247317"/>
          </a:xfrm>
          <a:prstGeom prst="rect">
            <a:avLst/>
          </a:prstGeom>
        </p:spPr>
        <p:txBody>
          <a:bodyPr wrap="square">
            <a:spAutoFit/>
          </a:bodyPr>
          <a:lstStyle/>
          <a:p>
            <a:r>
              <a:rPr lang="en-US" sz="1800" dirty="0">
                <a:solidFill>
                  <a:srgbClr val="9CDCFE"/>
                </a:solidFill>
                <a:latin typeface="Menlo" panose="020B0609030804020204" pitchFamily="49" charset="0"/>
              </a:rPr>
              <a:t>b2cLayoutConfig</a:t>
            </a:r>
            <a:r>
              <a:rPr lang="en-US" sz="1800" dirty="0">
                <a:solidFill>
                  <a:srgbClr val="D4D4D4"/>
                </a:solidFill>
                <a:latin typeface="Menlo" panose="020B0609030804020204" pitchFamily="49" charset="0"/>
              </a:rPr>
              <a:t>: </a:t>
            </a:r>
            <a:r>
              <a:rPr lang="en-US" sz="1800" dirty="0" err="1">
                <a:solidFill>
                  <a:srgbClr val="4EC9B0"/>
                </a:solidFill>
                <a:latin typeface="Menlo" panose="020B0609030804020204" pitchFamily="49" charset="0"/>
              </a:rPr>
              <a:t>LayoutConfig</a:t>
            </a:r>
            <a:r>
              <a:rPr lang="en-US" sz="1800" dirty="0">
                <a:solidFill>
                  <a:srgbClr val="D4D4D4"/>
                </a:solidFill>
                <a:latin typeface="Menlo" panose="020B0609030804020204" pitchFamily="49" charset="0"/>
              </a:rPr>
              <a:t> = </a:t>
            </a:r>
          </a:p>
          <a:p>
            <a:r>
              <a:rPr lang="en-US" sz="1800" dirty="0">
                <a:solidFill>
                  <a:srgbClr val="D4D4D4"/>
                </a:solidFill>
                <a:latin typeface="Menlo" panose="020B0609030804020204" pitchFamily="49" charset="0"/>
              </a:rPr>
              <a:t>{</a:t>
            </a:r>
          </a:p>
          <a:p>
            <a:r>
              <a:rPr lang="en-US" sz="1800" dirty="0">
                <a:solidFill>
                  <a:srgbClr val="9CDCFE"/>
                </a:solidFill>
                <a:latin typeface="Menlo" panose="020B0609030804020204" pitchFamily="49" charset="0"/>
              </a:rPr>
              <a:t>  header:</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md:</a:t>
            </a:r>
            <a:r>
              <a:rPr lang="en-US" sz="1800" dirty="0">
                <a:solidFill>
                  <a:srgbClr val="D4D4D4"/>
                </a:solidFill>
                <a:latin typeface="Menlo" panose="020B0609030804020204" pitchFamily="49" charset="0"/>
              </a:rPr>
              <a:t> { </a:t>
            </a:r>
            <a:r>
              <a:rPr lang="en-US" sz="1800" dirty="0">
                <a:solidFill>
                  <a:srgbClr val="9CDCFE"/>
                </a:solidFill>
                <a:latin typeface="Menlo" panose="020B0609030804020204" pitchFamily="49" charset="0"/>
              </a:rPr>
              <a:t>slots:</a:t>
            </a:r>
            <a:r>
              <a:rPr lang="en-US" sz="1800" dirty="0">
                <a:solidFill>
                  <a:srgbClr val="D4D4D4"/>
                </a:solidFill>
                <a:latin typeface="Menlo" panose="020B0609030804020204" pitchFamily="49" charset="0"/>
              </a:rPr>
              <a:t> [] },</a:t>
            </a:r>
          </a:p>
          <a:p>
            <a:r>
              <a:rPr lang="en-US" sz="1800" dirty="0">
                <a:solidFill>
                  <a:srgbClr val="9CDCFE"/>
                </a:solidFill>
                <a:latin typeface="Menlo" panose="020B0609030804020204" pitchFamily="49" charset="0"/>
              </a:rPr>
              <a:t>    </a:t>
            </a:r>
            <a:r>
              <a:rPr lang="en-US" sz="1800" dirty="0" err="1">
                <a:solidFill>
                  <a:srgbClr val="9CDCFE"/>
                </a:solidFill>
                <a:latin typeface="Menlo" panose="020B0609030804020204" pitchFamily="49" charset="0"/>
              </a:rPr>
              <a:t>xs</a:t>
            </a:r>
            <a:r>
              <a:rPr lang="en-US" sz="1800" dirty="0">
                <a:solidFill>
                  <a:srgbClr val="9CDCFE"/>
                </a:solidFill>
                <a:latin typeface="Menlo" panose="020B0609030804020204" pitchFamily="49" charset="0"/>
              </a:rPr>
              <a:t>:</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slots:</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a:t>
            </a:r>
            <a:r>
              <a:rPr lang="en-US" sz="1800" dirty="0" err="1">
                <a:solidFill>
                  <a:srgbClr val="CE9178"/>
                </a:solidFill>
                <a:latin typeface="Menlo" panose="020B0609030804020204" pitchFamily="49" charset="0"/>
              </a:rPr>
              <a:t>SiteLogin</a:t>
            </a:r>
            <a:r>
              <a:rPr lang="en-US" sz="1800" dirty="0">
                <a:solidFill>
                  <a:srgbClr val="CE9178"/>
                </a:solidFill>
                <a:latin typeface="Menlo" panose="020B0609030804020204" pitchFamily="49" charset="0"/>
              </a:rPr>
              <a:t>'</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a:t>
            </a:r>
            <a:r>
              <a:rPr lang="en-US" sz="1800" dirty="0" err="1">
                <a:solidFill>
                  <a:srgbClr val="CE9178"/>
                </a:solidFill>
                <a:latin typeface="Menlo" panose="020B0609030804020204" pitchFamily="49" charset="0"/>
              </a:rPr>
              <a:t>SiteContext</a:t>
            </a:r>
            <a:r>
              <a:rPr lang="en-US" sz="1800" dirty="0">
                <a:solidFill>
                  <a:srgbClr val="CE9178"/>
                </a:solidFill>
                <a:latin typeface="Menlo" panose="020B0609030804020204" pitchFamily="49" charset="0"/>
              </a:rPr>
              <a:t>'</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a:t>
            </a:r>
            <a:r>
              <a:rPr lang="en-US" sz="1800" dirty="0" err="1">
                <a:solidFill>
                  <a:srgbClr val="CE9178"/>
                </a:solidFill>
                <a:latin typeface="Menlo" panose="020B0609030804020204" pitchFamily="49" charset="0"/>
              </a:rPr>
              <a:t>SiteLinks</a:t>
            </a:r>
            <a:r>
              <a:rPr lang="en-US" sz="1800" dirty="0">
                <a:solidFill>
                  <a:srgbClr val="CE9178"/>
                </a:solidFill>
                <a:latin typeface="Menlo" panose="020B0609030804020204" pitchFamily="49" charset="0"/>
              </a:rPr>
              <a:t>’</a:t>
            </a:r>
            <a:r>
              <a:rPr lang="en-US" sz="1800" dirty="0">
                <a:solidFill>
                  <a:srgbClr val="D4D4D4"/>
                </a:solidFill>
                <a:latin typeface="Menlo" panose="020B0609030804020204" pitchFamily="49" charset="0"/>
              </a:rPr>
              <a:t>]</a:t>
            </a:r>
          </a:p>
          <a:p>
            <a:r>
              <a:rPr lang="en-US" sz="1800" dirty="0">
                <a:solidFill>
                  <a:srgbClr val="D4D4D4"/>
                </a:solidFill>
                <a:latin typeface="Menlo" panose="020B0609030804020204" pitchFamily="49" charset="0"/>
              </a:rPr>
              <a:t>    }</a:t>
            </a:r>
          </a:p>
          <a:p>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footer:</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slots:</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'Footer’</a:t>
            </a:r>
            <a:r>
              <a:rPr lang="en-US" sz="1800" dirty="0">
                <a:solidFill>
                  <a:srgbClr val="D4D4D4"/>
                </a:solidFill>
                <a:latin typeface="Menlo" panose="020B0609030804020204" pitchFamily="49" charset="0"/>
              </a:rPr>
              <a:t>]</a:t>
            </a:r>
          </a:p>
          <a:p>
            <a:r>
              <a:rPr lang="en-US" sz="1800" dirty="0">
                <a:solidFill>
                  <a:srgbClr val="D4D4D4"/>
                </a:solidFill>
                <a:latin typeface="Menlo" panose="020B0609030804020204" pitchFamily="49" charset="0"/>
              </a:rPr>
              <a:t>  },</a:t>
            </a:r>
            <a:br>
              <a:rPr lang="en-US" sz="1800" dirty="0">
                <a:solidFill>
                  <a:srgbClr val="D4D4D4"/>
                </a:solidFill>
                <a:latin typeface="Menlo" panose="020B0609030804020204" pitchFamily="49" charset="0"/>
              </a:rPr>
            </a:br>
            <a:r>
              <a:rPr lang="en-US" sz="1800" dirty="0">
                <a:solidFill>
                  <a:srgbClr val="D4D4D4"/>
                </a:solidFill>
                <a:latin typeface="Menlo" panose="020B0609030804020204" pitchFamily="49" charset="0"/>
              </a:rPr>
              <a:t>  </a:t>
            </a:r>
            <a:r>
              <a:rPr lang="en-US" sz="1800" dirty="0">
                <a:solidFill>
                  <a:srgbClr val="9CDCFE"/>
                </a:solidFill>
                <a:latin typeface="Menlo" panose="020B0609030804020204" pitchFamily="49" charset="0"/>
              </a:rPr>
              <a:t>LandingPage2Template:</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slots:</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'Section1’</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a:t>
            </a:r>
            <a:r>
              <a:rPr lang="en-US" sz="1800" dirty="0">
                <a:solidFill>
                  <a:srgbClr val="D4D4D4"/>
                </a:solidFill>
                <a:latin typeface="Menlo" panose="020B0609030804020204" pitchFamily="49" charset="0"/>
              </a:rPr>
              <a:t>]</a:t>
            </a:r>
          </a:p>
          <a:p>
            <a:r>
              <a:rPr lang="en-US" sz="1800" dirty="0">
                <a:solidFill>
                  <a:srgbClr val="D4D4D4"/>
                </a:solidFill>
                <a:latin typeface="Menlo" panose="020B0609030804020204" pitchFamily="49" charset="0"/>
              </a:rPr>
              <a:t>  }</a:t>
            </a:r>
          </a:p>
          <a:p>
            <a:r>
              <a:rPr lang="en-US" sz="1800" dirty="0">
                <a:solidFill>
                  <a:srgbClr val="D4D4D4"/>
                </a:solidFill>
                <a:latin typeface="Menlo" panose="020B0609030804020204" pitchFamily="49" charset="0"/>
              </a:rPr>
              <a:t>}</a:t>
            </a:r>
          </a:p>
        </p:txBody>
      </p:sp>
    </p:spTree>
    <p:extLst>
      <p:ext uri="{BB962C8B-B14F-4D97-AF65-F5344CB8AC3E}">
        <p14:creationId xmlns:p14="http://schemas.microsoft.com/office/powerpoint/2010/main" val="2429378954"/>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44335</TotalTime>
  <Words>342</Words>
  <Application>Microsoft Macintosh PowerPoint</Application>
  <PresentationFormat>Custom</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Courier New</vt:lpstr>
      <vt:lpstr>Menlo</vt:lpstr>
      <vt:lpstr>Symbol</vt:lpstr>
      <vt:lpstr>Wingdings</vt:lpstr>
      <vt:lpstr>Wingdings</vt:lpstr>
      <vt:lpstr>SAP CustomerExperience 2019 16x9 black and white</vt:lpstr>
      <vt:lpstr>SAP CustomerExperience 2019 16x9 blue</vt:lpstr>
      <vt:lpstr>SAP CustomerExperience 2019 16x9 black</vt:lpstr>
      <vt:lpstr>Spartacus Enablement Page Slot Layout </vt:lpstr>
      <vt:lpstr>Page Slot Layout</vt:lpstr>
      <vt:lpstr>PowerPoint Presentation</vt:lpstr>
      <vt:lpstr>&lt;cx-storefront&gt; component</vt:lpstr>
      <vt:lpstr>&lt;cx-storefront&gt; component</vt:lpstr>
      <vt:lpstr>B2cStorefrontModule Recipe</vt:lpstr>
      <vt:lpstr>CMS Rendering in Spartacus</vt:lpstr>
      <vt:lpstr>Layout Config</vt:lpstr>
      <vt:lpstr>LayoutConfig</vt:lpstr>
      <vt:lpstr>Style Layout with CSS</vt:lpstr>
      <vt:lpstr>PageLayoutHandler</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475</cp:revision>
  <dcterms:created xsi:type="dcterms:W3CDTF">2019-01-20T15:11:46Z</dcterms:created>
  <dcterms:modified xsi:type="dcterms:W3CDTF">2019-07-14T03:05:44Z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