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e47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e4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72a52b7aec794a62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72a52b7aec794a62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c6f9e470d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c6f9e470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c6f9e470d_0_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c6f9e470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c6f9e470d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c6f9e470d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c6f9e470d_0_4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c6f9e470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c6f9e470d_0_8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c6f9e470d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c6f9e470d_0_12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c6f9e470d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72a52b7aec794a62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72a52b7aec794a62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2a52b7aec794a62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72a52b7aec794a62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Relationship Id="rId4" Type="http://schemas.openxmlformats.org/officeDocument/2006/relationships/image" Target="../media/image6.jpg"/><Relationship Id="rId5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jpg"/><Relationship Id="rId4" Type="http://schemas.openxmlformats.org/officeDocument/2006/relationships/image" Target="../media/image9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jpg"/><Relationship Id="rId4" Type="http://schemas.openxmlformats.org/officeDocument/2006/relationships/image" Target="../media/image16.jpg"/><Relationship Id="rId5" Type="http://schemas.openxmlformats.org/officeDocument/2006/relationships/image" Target="../media/image10.jpg"/><Relationship Id="rId6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jpg"/><Relationship Id="rId4" Type="http://schemas.openxmlformats.org/officeDocument/2006/relationships/image" Target="../media/image4.jpg"/><Relationship Id="rId5" Type="http://schemas.openxmlformats.org/officeDocument/2006/relationships/image" Target="../media/image1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jpg"/><Relationship Id="rId4" Type="http://schemas.openxmlformats.org/officeDocument/2006/relationships/image" Target="../media/image1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U.Elakkiya</a:t>
            </a:r>
            <a:endParaRPr/>
          </a:p>
        </p:txBody>
      </p:sp>
      <p:sp>
        <p:nvSpPr>
          <p:cNvPr id="86" name="Google Shape;86;p13"/>
          <p:cNvSpPr txBox="1"/>
          <p:nvPr/>
        </p:nvSpPr>
        <p:spPr>
          <a:xfrm>
            <a:off x="-1" y="2043545"/>
            <a:ext cx="91440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" name="Google Shape;87;p13"/>
          <p:cNvSpPr txBox="1"/>
          <p:nvPr/>
        </p:nvSpPr>
        <p:spPr>
          <a:xfrm rot="-1387376">
            <a:off x="1516652" y="474630"/>
            <a:ext cx="6205416" cy="3963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" name="Google Shape;88;p13"/>
          <p:cNvSpPr txBox="1"/>
          <p:nvPr/>
        </p:nvSpPr>
        <p:spPr>
          <a:xfrm rot="7807871">
            <a:off x="6714770" y="7955203"/>
            <a:ext cx="2399386" cy="39621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" name="Google Shape;89;p13"/>
          <p:cNvSpPr txBox="1"/>
          <p:nvPr/>
        </p:nvSpPr>
        <p:spPr>
          <a:xfrm>
            <a:off x="-1" y="2043545"/>
            <a:ext cx="91440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" name="Google Shape;90;p13"/>
          <p:cNvSpPr txBox="1"/>
          <p:nvPr/>
        </p:nvSpPr>
        <p:spPr>
          <a:xfrm>
            <a:off x="598100" y="2614025"/>
            <a:ext cx="37593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FF"/>
                </a:highlight>
              </a:rPr>
              <a:t>FE4F609EFF5CAEF8F4E40C518823010D</a:t>
            </a:r>
            <a:endParaRPr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>
            <p:ph idx="4294967295" type="body"/>
          </p:nvPr>
        </p:nvSpPr>
        <p:spPr>
          <a:xfrm>
            <a:off x="3389450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Context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96" name="Google Shape;9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0"/>
            <a:ext cx="4122525" cy="130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7050" y="-22675"/>
            <a:ext cx="4122524" cy="5166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1766275"/>
            <a:ext cx="4472250" cy="337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914400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419600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4400" y="152400"/>
            <a:ext cx="4419600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0"/>
            <a:ext cx="3620424" cy="499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72825" y="0"/>
            <a:ext cx="2809950" cy="499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82775" y="4194"/>
            <a:ext cx="2408825" cy="23424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08476" y="2346600"/>
            <a:ext cx="2408825" cy="264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3408225" cy="387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3879275"/>
            <a:ext cx="3408225" cy="1264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60625" y="152400"/>
            <a:ext cx="5066000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4400" y="152400"/>
            <a:ext cx="4267199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2400"/>
            <a:ext cx="4267201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84852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2400"/>
            <a:ext cx="9144000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