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9" r:id="rId5"/>
    <p:sldId id="260" r:id="rId6"/>
    <p:sldId id="261" r:id="rId7"/>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t>Dominos - Predictive Purchase Order System</a:t>
            </a:r>
            <a:br>
              <a:rPr lang="en-US"/>
            </a:br>
            <a:endParaRPr lang="en-US"/>
          </a:p>
        </p:txBody>
      </p:sp>
      <p:sp>
        <p:nvSpPr>
          <p:cNvPr id="3" name="Subtitle 2"/>
          <p:cNvSpPr>
            <a:spLocks noGrp="1"/>
          </p:cNvSpPr>
          <p:nvPr>
            <p:ph type="subTitle" idx="1"/>
          </p:nvPr>
        </p:nvSpPr>
        <p:spPr/>
        <p:txBody>
          <a:bodyPr/>
          <a:p>
            <a:r>
              <a:rPr lang="en-US"/>
              <a:t>Prepared By</a:t>
            </a:r>
            <a:endParaRPr lang="en-US"/>
          </a:p>
          <a:p>
            <a:r>
              <a:rPr lang="en-US"/>
              <a:t>Elakkiya.P</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44145" y="290830"/>
            <a:ext cx="3517900" cy="511810"/>
          </a:xfrm>
        </p:spPr>
        <p:txBody>
          <a:bodyPr>
            <a:normAutofit/>
          </a:bodyPr>
          <a:p>
            <a:r>
              <a:rPr lang="en-US" sz="2220" b="1"/>
              <a:t>Problem Statement:</a:t>
            </a:r>
            <a:endParaRPr lang="en-US" sz="2220" b="1"/>
          </a:p>
        </p:txBody>
      </p:sp>
      <p:sp>
        <p:nvSpPr>
          <p:cNvPr id="5" name="Subtitle 4"/>
          <p:cNvSpPr>
            <a:spLocks noGrp="1"/>
          </p:cNvSpPr>
          <p:nvPr>
            <p:ph type="subTitle" idx="1"/>
          </p:nvPr>
        </p:nvSpPr>
        <p:spPr>
          <a:xfrm>
            <a:off x="681990" y="963295"/>
            <a:ext cx="10648950" cy="5431155"/>
          </a:xfrm>
        </p:spPr>
        <p:txBody>
          <a:bodyPr/>
          <a:p>
            <a:pPr algn="l"/>
            <a:r>
              <a:rPr lang="en-US" sz="1600"/>
              <a:t>Dominos aims to optimize the ordering process for ingredients by predicting future sales and generating an efficient purchase order. By accurately forecasting sales, Dominos can maintain optimal stock levels, reduce waste, and prevent stockouts. This project leverages historical sales data and ingredient information develop a predictive model and an efficient purchase order system.</a:t>
            </a:r>
            <a:endParaRPr lang="en-US" sz="1600"/>
          </a:p>
          <a:p>
            <a:pPr algn="l"/>
            <a:r>
              <a:rPr lang="en-US" sz="2000" b="1"/>
              <a:t>Business Use Cases:</a:t>
            </a:r>
            <a:endParaRPr lang="en-US" sz="2000" b="1"/>
          </a:p>
          <a:p>
            <a:pPr algn="l"/>
            <a:r>
              <a:rPr lang="en-US" sz="1600" b="1"/>
              <a:t>Inventory Management:</a:t>
            </a:r>
            <a:r>
              <a:rPr lang="en-US" sz="1600"/>
              <a:t> Ensuring optimal stock levels to meet future demand without overstocking.</a:t>
            </a:r>
            <a:endParaRPr lang="en-US" sz="1600"/>
          </a:p>
          <a:p>
            <a:pPr algn="l"/>
            <a:r>
              <a:rPr lang="en-US" sz="1600" b="1"/>
              <a:t>Cost Reduction:</a:t>
            </a:r>
            <a:r>
              <a:rPr lang="en-US" sz="1600"/>
              <a:t> Minimizing waste and reducing costs associated with expired or excess inventory.</a:t>
            </a:r>
            <a:endParaRPr lang="en-US" sz="1600"/>
          </a:p>
          <a:p>
            <a:pPr algn="l"/>
            <a:r>
              <a:rPr lang="en-US" sz="1600" b="1"/>
              <a:t>Sales Forecasting:</a:t>
            </a:r>
            <a:r>
              <a:rPr lang="en-US" sz="1600"/>
              <a:t> Accurately predicting sales trends to inform business strategies and promotions.</a:t>
            </a:r>
            <a:endParaRPr lang="en-US" sz="1600"/>
          </a:p>
          <a:p>
            <a:pPr algn="l"/>
            <a:r>
              <a:rPr lang="en-US" sz="1600" b="1"/>
              <a:t>Supply Chain Optimization:</a:t>
            </a:r>
            <a:r>
              <a:rPr lang="en-US" sz="1600"/>
              <a:t> Streamlining the ordering process to align with predicted sales and avoid disruptions.</a:t>
            </a:r>
            <a:endParaRPr lang="en-US" sz="1600"/>
          </a:p>
          <a:p>
            <a:pPr algn="l"/>
            <a:r>
              <a:rPr lang="en-US" sz="1600" b="1"/>
              <a:t>Approach</a:t>
            </a:r>
            <a:endParaRPr lang="en-US" sz="1600" b="1"/>
          </a:p>
          <a:p>
            <a:pPr algn="l"/>
            <a:r>
              <a:rPr lang="en-US" sz="1600" b="1"/>
              <a:t>Data Preprocessing and Exploration</a:t>
            </a:r>
            <a:endParaRPr lang="en-US" sz="1600" b="1"/>
          </a:p>
          <a:p>
            <a:pPr algn="l"/>
            <a:r>
              <a:rPr lang="en-US" sz="1600" b="1"/>
              <a:t>Data Cleaning:</a:t>
            </a:r>
            <a:endParaRPr lang="en-US" sz="1600" b="1"/>
          </a:p>
          <a:p>
            <a:pPr algn="l"/>
            <a:r>
              <a:rPr lang="en-US" sz="1600" b="1"/>
              <a:t>Handling Missing Values:</a:t>
            </a:r>
            <a:endParaRPr lang="en-US" sz="1600" b="1"/>
          </a:p>
          <a:p>
            <a:pPr algn="l"/>
            <a:r>
              <a:rPr lang="en-US" sz="1600" b="1"/>
              <a:t>Method Used: </a:t>
            </a:r>
            <a:r>
              <a:rPr lang="en-US" sz="1600"/>
              <a:t>Missing values in the sales dataset were filled by cross-referencing the ingredients dataset. Specifically, if a pizza type was missing certain ingredient quantities in the sales data, the quantities from the ingredients dataset were used to fill in these gaps.</a:t>
            </a:r>
            <a:endParaRPr lang="en-US" sz="1600"/>
          </a:p>
        </p:txBody>
      </p:sp>
      <p:sp>
        <p:nvSpPr>
          <p:cNvPr id="6" name="Text Box 5"/>
          <p:cNvSpPr txBox="1"/>
          <p:nvPr/>
        </p:nvSpPr>
        <p:spPr>
          <a:xfrm>
            <a:off x="7759065" y="1257935"/>
            <a:ext cx="40640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17855" y="675005"/>
            <a:ext cx="11073130" cy="5527040"/>
          </a:xfrm>
          <a:prstGeom prst="rect">
            <a:avLst/>
          </a:prstGeom>
          <a:noFill/>
        </p:spPr>
        <p:txBody>
          <a:bodyPr wrap="square" rtlCol="0" anchor="t">
            <a:noAutofit/>
          </a:bodyPr>
          <a:p>
            <a:r>
              <a:rPr lang="en-US" b="1"/>
              <a:t>Rationale: </a:t>
            </a:r>
            <a:r>
              <a:rPr lang="en-US"/>
              <a:t>This approach ensures that the ingredient quantities are accurately represented based on the actual recipe requirements. By using the ingredients dataset, we maintain consistency in the data, which is crucial for accurate sales predictions and inventory management.</a:t>
            </a:r>
            <a:endParaRPr lang="en-US"/>
          </a:p>
          <a:p>
            <a:endParaRPr lang="en-US"/>
          </a:p>
          <a:p>
            <a:r>
              <a:rPr lang="en-US" b="1"/>
              <a:t>Exploratory Data Analysis (EDA):</a:t>
            </a:r>
            <a:endParaRPr lang="en-US" b="1"/>
          </a:p>
          <a:p>
            <a:r>
              <a:rPr lang="en-US" b="1"/>
              <a:t>Sales Trends Analysis:</a:t>
            </a:r>
            <a:endParaRPr lang="en-US" b="1"/>
          </a:p>
          <a:p>
            <a:endParaRPr lang="en-US"/>
          </a:p>
          <a:p>
            <a:r>
              <a:rPr lang="en-US"/>
              <a:t>The historical sales data was analyzed to identify trends over time. This includes looking at overall sales growth, peak sales periods, and seasonal variations.</a:t>
            </a:r>
            <a:endParaRPr lang="en-US"/>
          </a:p>
          <a:p>
            <a:endParaRPr lang="en-US" b="1"/>
          </a:p>
          <a:p>
            <a:r>
              <a:rPr lang="en-US" b="1"/>
              <a:t>Seasonality and Patterns:</a:t>
            </a:r>
            <a:endParaRPr lang="en-US" b="1"/>
          </a:p>
          <a:p>
            <a:r>
              <a:rPr lang="en-US" b="1"/>
              <a:t>Visualization Techniques:</a:t>
            </a:r>
            <a:r>
              <a:rPr lang="en-US"/>
              <a:t> Line plots, bar charts, and heatmaps were used to visualize sales trends and seasonality.</a:t>
            </a:r>
            <a:endParaRPr lang="en-US"/>
          </a:p>
          <a:p>
            <a:r>
              <a:rPr lang="en-US" b="1"/>
              <a:t>Line Plots: </a:t>
            </a:r>
            <a:r>
              <a:rPr lang="en-US"/>
              <a:t>Line plots were employed to visualize the sales trends over time, providing a clear picture of the overall sales trajectory and identifying any upward or downward trends.</a:t>
            </a:r>
            <a:endParaRPr lang="en-US"/>
          </a:p>
          <a:p>
            <a:endParaRPr lang="en-US" b="1"/>
          </a:p>
          <a:p>
            <a:r>
              <a:rPr lang="en-US" b="1"/>
              <a:t>Bar Charts:</a:t>
            </a:r>
            <a:r>
              <a:rPr lang="en-US"/>
              <a:t> Bar charts were used to compare sales across different categories, such as pizza types, months, and promotional periods. This helps to identify which categories contribute most to sales and during which periods sales are highest.</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07695" y="652145"/>
            <a:ext cx="11053445" cy="5574030"/>
          </a:xfrm>
          <a:prstGeom prst="rect">
            <a:avLst/>
          </a:prstGeom>
          <a:noFill/>
        </p:spPr>
        <p:txBody>
          <a:bodyPr wrap="square" rtlCol="0" anchor="t">
            <a:noAutofit/>
          </a:bodyPr>
          <a:p>
            <a:r>
              <a:rPr lang="en-US" b="1"/>
              <a:t>Heatmaps:</a:t>
            </a:r>
            <a:r>
              <a:rPr lang="en-US"/>
              <a:t> Heatmaps were utilized to visualize the correlation between different features in the dataset. This aids in identifying which features are strongly related to sales and should be considered in the predictive model.</a:t>
            </a:r>
            <a:endParaRPr lang="en-US"/>
          </a:p>
          <a:p>
            <a:endParaRPr lang="en-US"/>
          </a:p>
          <a:p>
            <a:r>
              <a:rPr lang="en-US" b="1"/>
              <a:t>Identification of Significant Features:</a:t>
            </a:r>
            <a:endParaRPr lang="en-US" b="1"/>
          </a:p>
          <a:p>
            <a:endParaRPr lang="en-US"/>
          </a:p>
          <a:p>
            <a:r>
              <a:rPr lang="en-US"/>
              <a:t>Through visualizations and statistical analysis, significant features influencing sales were identified. These features include day of the week, month, promotional periods, and holiday effects.</a:t>
            </a:r>
            <a:endParaRPr lang="en-US"/>
          </a:p>
          <a:p>
            <a:endParaRPr lang="en-US" b="1"/>
          </a:p>
          <a:p>
            <a:r>
              <a:rPr lang="en-US" b="1"/>
              <a:t>Sales Prediction</a:t>
            </a:r>
            <a:endParaRPr lang="en-US" b="1"/>
          </a:p>
          <a:p>
            <a:r>
              <a:rPr lang="en-US" b="1"/>
              <a:t>Feature Engineering:</a:t>
            </a:r>
            <a:r>
              <a:rPr lang="en-US"/>
              <a:t> Create relevant features from the sales data, such as day of the week, month, promotional periods, and holiday effects.</a:t>
            </a:r>
            <a:endParaRPr lang="en-US"/>
          </a:p>
          <a:p>
            <a:r>
              <a:rPr lang="en-US" b="1"/>
              <a:t>Model Selection: </a:t>
            </a:r>
            <a:r>
              <a:rPr lang="en-US"/>
              <a:t>Choose an appropriate time series forecasting model (e.g., ARIMA, SARIMA, Prophet, LSTM, Regression Model).</a:t>
            </a:r>
            <a:endParaRPr lang="en-US"/>
          </a:p>
          <a:p>
            <a:r>
              <a:rPr lang="en-US" b="1"/>
              <a:t>Model Training: </a:t>
            </a:r>
            <a:r>
              <a:rPr lang="en-US"/>
              <a:t>Train the predictive model on the historical sales data.</a:t>
            </a:r>
            <a:endParaRPr lang="en-US"/>
          </a:p>
          <a:p>
            <a:r>
              <a:rPr lang="en-US" b="1"/>
              <a:t>Model Evaluation: </a:t>
            </a:r>
            <a:r>
              <a:rPr lang="en-US"/>
              <a:t>Use metrics such as Mean Absolute Percentage Error (MAPE) to evaluate model performance.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9750" y="502285"/>
            <a:ext cx="11063605" cy="5660390"/>
          </a:xfrm>
          <a:prstGeom prst="rect">
            <a:avLst/>
          </a:prstGeom>
          <a:noFill/>
        </p:spPr>
        <p:txBody>
          <a:bodyPr wrap="square" rtlCol="0" anchor="t">
            <a:noAutofit/>
          </a:bodyPr>
          <a:p>
            <a:r>
              <a:rPr lang="en-US" b="1"/>
              <a:t>Purchase Order Generation</a:t>
            </a:r>
            <a:endParaRPr lang="en-US" b="1"/>
          </a:p>
          <a:p>
            <a:r>
              <a:rPr lang="en-US" b="1"/>
              <a:t>Sales Forecasting:</a:t>
            </a:r>
            <a:r>
              <a:rPr lang="en-US"/>
              <a:t> Predict pizza sales for the next week using the trained model.</a:t>
            </a:r>
            <a:endParaRPr lang="en-US"/>
          </a:p>
          <a:p>
            <a:r>
              <a:rPr lang="en-US" b="1"/>
              <a:t>Ingredient Calculation:</a:t>
            </a:r>
            <a:r>
              <a:rPr lang="en-US"/>
              <a:t> Calculate the required quantities of each ingredient based on the predicted sales and the ingredient dataset.</a:t>
            </a:r>
            <a:endParaRPr lang="en-US"/>
          </a:p>
          <a:p>
            <a:r>
              <a:rPr lang="en-US" b="1"/>
              <a:t>Purchase Order Creation:</a:t>
            </a:r>
            <a:r>
              <a:rPr lang="en-US"/>
              <a:t> Generate a detailed purchase order listing the quantities of each ingredient needed for the predicted sales period.</a:t>
            </a:r>
            <a:endParaRPr lang="en-US"/>
          </a:p>
          <a:p>
            <a:r>
              <a:rPr lang="en-US" b="1"/>
              <a:t>Results</a:t>
            </a:r>
            <a:endParaRPr lang="en-US" b="1"/>
          </a:p>
          <a:p>
            <a:r>
              <a:rPr lang="en-US"/>
              <a:t>Accurate sales predictions.</a:t>
            </a:r>
            <a:endParaRPr lang="en-US"/>
          </a:p>
          <a:p>
            <a:r>
              <a:rPr lang="en-US"/>
              <a:t>A comprehensive purchase order detailing the required ingredients for the forecasted sales period.</a:t>
            </a:r>
            <a:endParaRPr lang="en-US"/>
          </a:p>
          <a:p>
            <a:endParaRPr lang="en-US"/>
          </a:p>
          <a:p>
            <a:r>
              <a:rPr lang="en-US" b="1"/>
              <a:t>Conclusion</a:t>
            </a:r>
            <a:endParaRPr lang="en-US" b="1"/>
          </a:p>
          <a:p>
            <a:r>
              <a:rPr lang="en-US"/>
              <a:t>The Dominos Inventory Optimization Project successfully addresses the challenge of managing ingredient stock levels by leveraging historical sales data to forecast future sales accurately. By implementing a robust predictive modeling approach, the project has the potential to significantly enhance inventory management practices at Dominos.</a:t>
            </a:r>
            <a:endParaRPr lang="en-US"/>
          </a:p>
          <a:p>
            <a:endParaRPr lang="en-US"/>
          </a:p>
          <a:p>
            <a:r>
              <a:rPr lang="en-US" b="1"/>
              <a:t>Key outcomes include:</a:t>
            </a:r>
            <a:endParaRPr lang="en-US" b="1"/>
          </a:p>
          <a:p>
            <a:r>
              <a:rPr lang="en-US"/>
              <a:t>Improved Sales Predictions: Through careful data preprocessing, feature engineering, and model selection, the project achieved reliable sales forecasts that can inform inventory decisions.</a:t>
            </a:r>
            <a:endParaRPr lang="en-US"/>
          </a:p>
          <a:p>
            <a:endParaRPr lang="en-US"/>
          </a:p>
          <a:p>
            <a:endParaRPr lang="en-US"/>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6905" y="725805"/>
            <a:ext cx="10822305" cy="5271770"/>
          </a:xfrm>
          <a:prstGeom prst="rect">
            <a:avLst/>
          </a:prstGeom>
          <a:noFill/>
        </p:spPr>
        <p:txBody>
          <a:bodyPr wrap="square" rtlCol="0" anchor="t">
            <a:noAutofit/>
          </a:bodyPr>
          <a:p>
            <a:r>
              <a:rPr lang="en-US" b="1"/>
              <a:t>Efficient Purchase Order Generation:</a:t>
            </a:r>
            <a:r>
              <a:rPr lang="en-US"/>
              <a:t> The integration of sales predictions with ingredient requirements allows for the creation of detailed purchase orders, ensuring that Dominos maintains optimal stock levels without overstocking or running out of essential ingredients.</a:t>
            </a:r>
            <a:endParaRPr lang="en-US"/>
          </a:p>
          <a:p>
            <a:endParaRPr lang="en-US"/>
          </a:p>
          <a:p>
            <a:r>
              <a:rPr lang="en-US" b="1"/>
              <a:t>Cost Reduction and Waste Minimization:</a:t>
            </a:r>
            <a:r>
              <a:rPr lang="en-US"/>
              <a:t> By aligning ingredient purchases with predicted sales, the project aims to reduce waste associated with expired or excess inventory, leading to cost savings and increased operational efficiency.</a:t>
            </a:r>
            <a:endParaRPr lang="en-US"/>
          </a:p>
          <a:p>
            <a:endParaRPr lang="en-US"/>
          </a:p>
          <a:p>
            <a:r>
              <a:rPr lang="en-US" b="1"/>
              <a:t>Enhanced Decision-Making:</a:t>
            </a:r>
            <a:r>
              <a:rPr lang="en-US"/>
              <a:t> The insights derived from exploratory data analysis provide valuable information on sales trends and patterns, enabling Dominos to refine its business strategies, promotions, and supply chain operations.</a:t>
            </a:r>
            <a:endParaRPr lang="en-US"/>
          </a:p>
          <a:p>
            <a:endParaRPr lang="en-US"/>
          </a:p>
          <a:p>
            <a:r>
              <a:rPr lang="en-US"/>
              <a:t>The successful implementation of these strategies can position Dominos to respond more effectively to market demands, optimize its operations, and enhance customer satisfaction. Future work may involve continuous model refinement, incorporation of additional data sources, and exploration of advanced forecasting techniques to further bolster the accuracy and reliability of predictions.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5399</Words>
  <Application>WPS Presentation</Application>
  <PresentationFormat>Widescreen</PresentationFormat>
  <Paragraphs>71</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Office Theme</vt:lpstr>
      <vt:lpstr>Dominos - Predictive Purchase Order System </vt:lpstr>
      <vt:lpstr>Problem Statement: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Dominos - Predictive Purchase Order System </dc:title>
  <dc:creator>Elakkiya</dc:creator>
  <cp:lastModifiedBy>Elakkiya Ponmudi</cp:lastModifiedBy>
  <cp:revision>2</cp:revision>
  <dcterms:created xsi:type="dcterms:W3CDTF">2024-10-11T16:57:00Z</dcterms:created>
  <dcterms:modified xsi:type="dcterms:W3CDTF">2024-10-11T17:03:15Z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31BF6A68AAFE43349FB4C2110AEA4BE6_11</vt:lpwstr>
  </property>
  <property fmtid="{D5CDD505-2E9C-101B-9397-08002B2CF9AE}" pid="3" name="KSOProductBuildVer">
    <vt:lpwstr>1033-12.2.0.18586</vt:lpwstr>
  </property>
</Properties>
</file>