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62" r:id="rId1"/>
  </p:sldMasterIdLst>
  <p:notesMasterIdLst>
    <p:notesMasterId r:id="rId2"/>
  </p:notesMasterIdLst>
  <p:sldIdLst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2225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iya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asanm10524131050500122012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97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80766"/>
            <a:ext cx="12192000" cy="511976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5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69;p25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70;p25"/>
          <p:cNvSpPr txBox="1"/>
          <p:nvPr/>
        </p:nvSpPr>
        <p:spPr>
          <a:xfrm rot="-545">
            <a:off x="755293" y="1267328"/>
            <a:ext cx="7576200" cy="2011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8" name="Google Shape;271;p25"/>
          <p:cNvSpPr txBox="1"/>
          <p:nvPr/>
        </p:nvSpPr>
        <p:spPr>
          <a:xfrm>
            <a:off x="755319" y="3382437"/>
            <a:ext cx="6564300" cy="4043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14611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42697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2225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126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4246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203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2301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68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613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707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815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974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V2333</dc:creator>
  <dcterms:created xsi:type="dcterms:W3CDTF">2025-09-02T05:05:28Z</dcterms:created>
  <dcterms:modified xsi:type="dcterms:W3CDTF">2025-09-02T05:05:28Z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64338a3414784331b062e58825e3c794</vt:lpwstr>
  </property>
</Properties>
</file>