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89" r:id="rId2"/>
    <p:sldId id="300" r:id="rId3"/>
    <p:sldId id="303" r:id="rId4"/>
    <p:sldId id="304" r:id="rId5"/>
    <p:sldId id="299" r:id="rId6"/>
    <p:sldId id="302" r:id="rId7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F05B8B19-CAD4-4FA2-BF8F-FA87F453ED9F}">
          <p14:sldIdLst>
            <p14:sldId id="289"/>
            <p14:sldId id="300"/>
            <p14:sldId id="303"/>
            <p14:sldId id="304"/>
            <p14:sldId id="299"/>
          </p14:sldIdLst>
        </p14:section>
        <p14:section name="LEGACY" id="{B75E8C19-8CB7-4364-A895-F47064A63489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3AF"/>
    <a:srgbClr val="8EC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5F495-5519-480E-B9F3-1A7BEC9B056C}" v="8643" dt="2020-04-08T16:05:09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BERTOLOTTI" userId="9f4b2f45-7e14-4868-8f41-d45a6ad76f5d" providerId="ADAL" clId="{F951AC4B-251B-4AD3-A12D-196E7FED6B5B}"/>
    <pc:docChg chg="undo custSel addSld delSld modSld">
      <pc:chgData name="Louis BERTOLOTTI" userId="9f4b2f45-7e14-4868-8f41-d45a6ad76f5d" providerId="ADAL" clId="{F951AC4B-251B-4AD3-A12D-196E7FED6B5B}" dt="2020-03-30T14:19:56.658" v="2223" actId="20577"/>
      <pc:docMkLst>
        <pc:docMk/>
      </pc:docMkLst>
      <pc:sldChg chg="modSp mod">
        <pc:chgData name="Louis BERTOLOTTI" userId="9f4b2f45-7e14-4868-8f41-d45a6ad76f5d" providerId="ADAL" clId="{F951AC4B-251B-4AD3-A12D-196E7FED6B5B}" dt="2020-03-30T13:22:04.093" v="82" actId="1076"/>
        <pc:sldMkLst>
          <pc:docMk/>
          <pc:sldMk cId="1060824080" sldId="258"/>
        </pc:sldMkLst>
        <pc:spChg chg="mod">
          <ac:chgData name="Louis BERTOLOTTI" userId="9f4b2f45-7e14-4868-8f41-d45a6ad76f5d" providerId="ADAL" clId="{F951AC4B-251B-4AD3-A12D-196E7FED6B5B}" dt="2020-03-30T13:22:04.093" v="82" actId="1076"/>
          <ac:spMkLst>
            <pc:docMk/>
            <pc:sldMk cId="1060824080" sldId="258"/>
            <ac:spMk id="5" creationId="{8349A75E-6FDC-4955-BE52-56CCDFEA905A}"/>
          </ac:spMkLst>
        </pc:spChg>
      </pc:sldChg>
      <pc:sldChg chg="modSp mod">
        <pc:chgData name="Louis BERTOLOTTI" userId="9f4b2f45-7e14-4868-8f41-d45a6ad76f5d" providerId="ADAL" clId="{F951AC4B-251B-4AD3-A12D-196E7FED6B5B}" dt="2020-03-30T13:37:10.071" v="899" actId="207"/>
        <pc:sldMkLst>
          <pc:docMk/>
          <pc:sldMk cId="190392146" sldId="262"/>
        </pc:sldMkLst>
        <pc:graphicFrameChg chg="modGraphic">
          <ac:chgData name="Louis BERTOLOTTI" userId="9f4b2f45-7e14-4868-8f41-d45a6ad76f5d" providerId="ADAL" clId="{F951AC4B-251B-4AD3-A12D-196E7FED6B5B}" dt="2020-03-30T13:37:10.071" v="899" actId="207"/>
          <ac:graphicFrameMkLst>
            <pc:docMk/>
            <pc:sldMk cId="190392146" sldId="262"/>
            <ac:graphicFrameMk id="3" creationId="{60C3B728-9B9C-4B1F-A8A9-04B62B0A968B}"/>
          </ac:graphicFrameMkLst>
        </pc:graphicFrameChg>
      </pc:sldChg>
      <pc:sldChg chg="addSp delSp modSp mod">
        <pc:chgData name="Louis BERTOLOTTI" userId="9f4b2f45-7e14-4868-8f41-d45a6ad76f5d" providerId="ADAL" clId="{F951AC4B-251B-4AD3-A12D-196E7FED6B5B}" dt="2020-03-30T13:21:42.766" v="78" actId="1076"/>
        <pc:sldMkLst>
          <pc:docMk/>
          <pc:sldMk cId="4010366086" sldId="263"/>
        </pc:sldMkLst>
        <pc:spChg chg="mod">
          <ac:chgData name="Louis BERTOLOTTI" userId="9f4b2f45-7e14-4868-8f41-d45a6ad76f5d" providerId="ADAL" clId="{F951AC4B-251B-4AD3-A12D-196E7FED6B5B}" dt="2020-03-30T13:17:32.403" v="28" actId="1076"/>
          <ac:spMkLst>
            <pc:docMk/>
            <pc:sldMk cId="4010366086" sldId="263"/>
            <ac:spMk id="24" creationId="{137BE199-B439-4A4B-A616-E1043169376A}"/>
          </ac:spMkLst>
        </pc:spChg>
        <pc:spChg chg="mod">
          <ac:chgData name="Louis BERTOLOTTI" userId="9f4b2f45-7e14-4868-8f41-d45a6ad76f5d" providerId="ADAL" clId="{F951AC4B-251B-4AD3-A12D-196E7FED6B5B}" dt="2020-03-30T13:17:32.403" v="28" actId="1076"/>
          <ac:spMkLst>
            <pc:docMk/>
            <pc:sldMk cId="4010366086" sldId="263"/>
            <ac:spMk id="26" creationId="{2D033CF5-F034-4102-A5BE-432D01579A8B}"/>
          </ac:spMkLst>
        </pc:spChg>
        <pc:spChg chg="mod">
          <ac:chgData name="Louis BERTOLOTTI" userId="9f4b2f45-7e14-4868-8f41-d45a6ad76f5d" providerId="ADAL" clId="{F951AC4B-251B-4AD3-A12D-196E7FED6B5B}" dt="2020-03-30T13:21:42.766" v="78" actId="1076"/>
          <ac:spMkLst>
            <pc:docMk/>
            <pc:sldMk cId="4010366086" sldId="263"/>
            <ac:spMk id="28" creationId="{D08921E4-901F-4A7D-B6EC-46695855AC56}"/>
          </ac:spMkLst>
        </pc:spChg>
        <pc:spChg chg="mod">
          <ac:chgData name="Louis BERTOLOTTI" userId="9f4b2f45-7e14-4868-8f41-d45a6ad76f5d" providerId="ADAL" clId="{F951AC4B-251B-4AD3-A12D-196E7FED6B5B}" dt="2020-03-30T13:21:42.766" v="78" actId="1076"/>
          <ac:spMkLst>
            <pc:docMk/>
            <pc:sldMk cId="4010366086" sldId="263"/>
            <ac:spMk id="30" creationId="{D9BF824D-D59B-499A-A20F-1D3EA1189406}"/>
          </ac:spMkLst>
        </pc:spChg>
        <pc:spChg chg="mod">
          <ac:chgData name="Louis BERTOLOTTI" userId="9f4b2f45-7e14-4868-8f41-d45a6ad76f5d" providerId="ADAL" clId="{F951AC4B-251B-4AD3-A12D-196E7FED6B5B}" dt="2020-03-30T13:18:32.677" v="39" actId="1076"/>
          <ac:spMkLst>
            <pc:docMk/>
            <pc:sldMk cId="4010366086" sldId="263"/>
            <ac:spMk id="34" creationId="{012F8A78-C55B-4B59-840A-1026DC458138}"/>
          </ac:spMkLst>
        </pc:spChg>
        <pc:spChg chg="del">
          <ac:chgData name="Louis BERTOLOTTI" userId="9f4b2f45-7e14-4868-8f41-d45a6ad76f5d" providerId="ADAL" clId="{F951AC4B-251B-4AD3-A12D-196E7FED6B5B}" dt="2020-03-30T13:15:13.779" v="1" actId="478"/>
          <ac:spMkLst>
            <pc:docMk/>
            <pc:sldMk cId="4010366086" sldId="263"/>
            <ac:spMk id="35" creationId="{8D1F52DB-B93A-40D3-B384-253575D8ED31}"/>
          </ac:spMkLst>
        </pc:spChg>
        <pc:spChg chg="del">
          <ac:chgData name="Louis BERTOLOTTI" userId="9f4b2f45-7e14-4868-8f41-d45a6ad76f5d" providerId="ADAL" clId="{F951AC4B-251B-4AD3-A12D-196E7FED6B5B}" dt="2020-03-30T13:15:45.760" v="7"/>
          <ac:spMkLst>
            <pc:docMk/>
            <pc:sldMk cId="4010366086" sldId="263"/>
            <ac:spMk id="39" creationId="{498849DF-234A-4D47-8A99-DD85A20E2517}"/>
          </ac:spMkLst>
        </pc:spChg>
        <pc:spChg chg="add mod">
          <ac:chgData name="Louis BERTOLOTTI" userId="9f4b2f45-7e14-4868-8f41-d45a6ad76f5d" providerId="ADAL" clId="{F951AC4B-251B-4AD3-A12D-196E7FED6B5B}" dt="2020-03-30T13:18:57.013" v="41" actId="14100"/>
          <ac:spMkLst>
            <pc:docMk/>
            <pc:sldMk cId="4010366086" sldId="263"/>
            <ac:spMk id="43" creationId="{3E3D8B07-EF5C-4044-B741-E169FE05BF5F}"/>
          </ac:spMkLst>
        </pc:spChg>
        <pc:spChg chg="add mod">
          <ac:chgData name="Louis BERTOLOTTI" userId="9f4b2f45-7e14-4868-8f41-d45a6ad76f5d" providerId="ADAL" clId="{F951AC4B-251B-4AD3-A12D-196E7FED6B5B}" dt="2020-03-30T13:21:14.841" v="75" actId="1076"/>
          <ac:spMkLst>
            <pc:docMk/>
            <pc:sldMk cId="4010366086" sldId="263"/>
            <ac:spMk id="49" creationId="{C17ABE86-0A30-451A-AB03-E960CAD59ADF}"/>
          </ac:spMkLst>
        </pc:spChg>
        <pc:grpChg chg="mod">
          <ac:chgData name="Louis BERTOLOTTI" userId="9f4b2f45-7e14-4868-8f41-d45a6ad76f5d" providerId="ADAL" clId="{F951AC4B-251B-4AD3-A12D-196E7FED6B5B}" dt="2020-03-30T13:19:18.921" v="44" actId="1076"/>
          <ac:grpSpMkLst>
            <pc:docMk/>
            <pc:sldMk cId="4010366086" sldId="263"/>
            <ac:grpSpMk id="38" creationId="{DB25BE32-1248-466D-A0D4-1CB515F594C8}"/>
          </ac:grpSpMkLst>
        </pc:grpChg>
        <pc:picChg chg="add del mod">
          <ac:chgData name="Louis BERTOLOTTI" userId="9f4b2f45-7e14-4868-8f41-d45a6ad76f5d" providerId="ADAL" clId="{F951AC4B-251B-4AD3-A12D-196E7FED6B5B}" dt="2020-03-30T13:15:45.749" v="6"/>
          <ac:picMkLst>
            <pc:docMk/>
            <pc:sldMk cId="4010366086" sldId="263"/>
            <ac:picMk id="37" creationId="{83CF81A2-9516-40F7-A0C5-4DFA4ABE883A}"/>
          </ac:picMkLst>
        </pc:picChg>
        <pc:cxnChg chg="del mod">
          <ac:chgData name="Louis BERTOLOTTI" userId="9f4b2f45-7e14-4868-8f41-d45a6ad76f5d" providerId="ADAL" clId="{F951AC4B-251B-4AD3-A12D-196E7FED6B5B}" dt="2020-03-30T13:17:16.086" v="25" actId="478"/>
          <ac:cxnSpMkLst>
            <pc:docMk/>
            <pc:sldMk cId="4010366086" sldId="263"/>
            <ac:cxnSpMk id="32" creationId="{E416266A-74D1-47AA-8616-F52369A6160E}"/>
          </ac:cxnSpMkLst>
        </pc:cxnChg>
        <pc:cxnChg chg="mod">
          <ac:chgData name="Louis BERTOLOTTI" userId="9f4b2f45-7e14-4868-8f41-d45a6ad76f5d" providerId="ADAL" clId="{F951AC4B-251B-4AD3-A12D-196E7FED6B5B}" dt="2020-03-30T13:19:53.622" v="47" actId="14100"/>
          <ac:cxnSpMkLst>
            <pc:docMk/>
            <pc:sldMk cId="4010366086" sldId="263"/>
            <ac:cxnSpMk id="33" creationId="{21710C11-B0A8-4AD3-A097-E9A6282BB478}"/>
          </ac:cxnSpMkLst>
        </pc:cxnChg>
        <pc:cxnChg chg="add mod">
          <ac:chgData name="Louis BERTOLOTTI" userId="9f4b2f45-7e14-4868-8f41-d45a6ad76f5d" providerId="ADAL" clId="{F951AC4B-251B-4AD3-A12D-196E7FED6B5B}" dt="2020-03-30T13:21:30.155" v="77" actId="14100"/>
          <ac:cxnSpMkLst>
            <pc:docMk/>
            <pc:sldMk cId="4010366086" sldId="263"/>
            <ac:cxnSpMk id="48" creationId="{167B2130-0802-40A2-93EC-54722F7222DA}"/>
          </ac:cxnSpMkLst>
        </pc:cxnChg>
      </pc:sldChg>
      <pc:sldChg chg="addSp delSp modSp add mod modAnim">
        <pc:chgData name="Louis BERTOLOTTI" userId="9f4b2f45-7e14-4868-8f41-d45a6ad76f5d" providerId="ADAL" clId="{F951AC4B-251B-4AD3-A12D-196E7FED6B5B}" dt="2020-03-30T13:34:26.657" v="878" actId="14861"/>
        <pc:sldMkLst>
          <pc:docMk/>
          <pc:sldMk cId="1441126475" sldId="264"/>
        </pc:sldMkLst>
        <pc:spChg chg="mod">
          <ac:chgData name="Louis BERTOLOTTI" userId="9f4b2f45-7e14-4868-8f41-d45a6ad76f5d" providerId="ADAL" clId="{F951AC4B-251B-4AD3-A12D-196E7FED6B5B}" dt="2020-03-30T13:29:41.970" v="760" actId="20577"/>
          <ac:spMkLst>
            <pc:docMk/>
            <pc:sldMk cId="1441126475" sldId="264"/>
            <ac:spMk id="5" creationId="{8349A75E-6FDC-4955-BE52-56CCDFEA905A}"/>
          </ac:spMkLst>
        </pc:spChg>
        <pc:spChg chg="add mod">
          <ac:chgData name="Louis BERTOLOTTI" userId="9f4b2f45-7e14-4868-8f41-d45a6ad76f5d" providerId="ADAL" clId="{F951AC4B-251B-4AD3-A12D-196E7FED6B5B}" dt="2020-03-30T13:31:58.009" v="773" actId="20577"/>
          <ac:spMkLst>
            <pc:docMk/>
            <pc:sldMk cId="1441126475" sldId="264"/>
            <ac:spMk id="6" creationId="{B095EA7A-E18B-495C-B066-18446F408BF5}"/>
          </ac:spMkLst>
        </pc:spChg>
        <pc:spChg chg="mod">
          <ac:chgData name="Louis BERTOLOTTI" userId="9f4b2f45-7e14-4868-8f41-d45a6ad76f5d" providerId="ADAL" clId="{F951AC4B-251B-4AD3-A12D-196E7FED6B5B}" dt="2020-03-30T13:23:12.874" v="135" actId="20577"/>
          <ac:spMkLst>
            <pc:docMk/>
            <pc:sldMk cId="1441126475" sldId="264"/>
            <ac:spMk id="7" creationId="{13A319BE-5399-4576-A8C4-DD9A7658021C}"/>
          </ac:spMkLst>
        </pc:spChg>
        <pc:spChg chg="add mod">
          <ac:chgData name="Louis BERTOLOTTI" userId="9f4b2f45-7e14-4868-8f41-d45a6ad76f5d" providerId="ADAL" clId="{F951AC4B-251B-4AD3-A12D-196E7FED6B5B}" dt="2020-03-30T13:34:13.931" v="877" actId="1076"/>
          <ac:spMkLst>
            <pc:docMk/>
            <pc:sldMk cId="1441126475" sldId="264"/>
            <ac:spMk id="11" creationId="{EE6F2A41-F50D-4E8B-82AA-8E71B420D971}"/>
          </ac:spMkLst>
        </pc:spChg>
        <pc:spChg chg="add mod">
          <ac:chgData name="Louis BERTOLOTTI" userId="9f4b2f45-7e14-4868-8f41-d45a6ad76f5d" providerId="ADAL" clId="{F951AC4B-251B-4AD3-A12D-196E7FED6B5B}" dt="2020-03-30T13:34:13.931" v="877" actId="1076"/>
          <ac:spMkLst>
            <pc:docMk/>
            <pc:sldMk cId="1441126475" sldId="264"/>
            <ac:spMk id="12" creationId="{6FEF1FE5-223A-4BCB-B27A-672EFD17312E}"/>
          </ac:spMkLst>
        </pc:spChg>
        <pc:graphicFrameChg chg="add del mod">
          <ac:chgData name="Louis BERTOLOTTI" userId="9f4b2f45-7e14-4868-8f41-d45a6ad76f5d" providerId="ADAL" clId="{F951AC4B-251B-4AD3-A12D-196E7FED6B5B}" dt="2020-03-30T13:31:11.203" v="767" actId="478"/>
          <ac:graphicFrameMkLst>
            <pc:docMk/>
            <pc:sldMk cId="1441126475" sldId="264"/>
            <ac:graphicFrameMk id="4" creationId="{5F762A06-4318-4524-B986-C987E4648D76}"/>
          </ac:graphicFrameMkLst>
        </pc:graphicFrameChg>
        <pc:picChg chg="add mod">
          <ac:chgData name="Louis BERTOLOTTI" userId="9f4b2f45-7e14-4868-8f41-d45a6ad76f5d" providerId="ADAL" clId="{F951AC4B-251B-4AD3-A12D-196E7FED6B5B}" dt="2020-03-30T13:34:26.657" v="878" actId="14861"/>
          <ac:picMkLst>
            <pc:docMk/>
            <pc:sldMk cId="1441126475" sldId="264"/>
            <ac:picMk id="3" creationId="{50F6B1E7-BC22-4386-AB5D-B60AA2D69581}"/>
          </ac:picMkLst>
        </pc:picChg>
        <pc:picChg chg="add mod">
          <ac:chgData name="Louis BERTOLOTTI" userId="9f4b2f45-7e14-4868-8f41-d45a6ad76f5d" providerId="ADAL" clId="{F951AC4B-251B-4AD3-A12D-196E7FED6B5B}" dt="2020-03-30T13:34:26.657" v="878" actId="14861"/>
          <ac:picMkLst>
            <pc:docMk/>
            <pc:sldMk cId="1441126475" sldId="264"/>
            <ac:picMk id="10" creationId="{64B0B1F3-36D7-4B40-BC07-B5C89466806F}"/>
          </ac:picMkLst>
        </pc:picChg>
        <pc:picChg chg="add del">
          <ac:chgData name="Louis BERTOLOTTI" userId="9f4b2f45-7e14-4868-8f41-d45a6ad76f5d" providerId="ADAL" clId="{F951AC4B-251B-4AD3-A12D-196E7FED6B5B}" dt="2020-03-30T13:31:29.299" v="769" actId="478"/>
          <ac:picMkLst>
            <pc:docMk/>
            <pc:sldMk cId="1441126475" sldId="264"/>
            <ac:picMk id="4098" creationId="{97DEA913-2ECA-4113-A89A-DE7ADF9827B9}"/>
          </ac:picMkLst>
        </pc:picChg>
      </pc:sldChg>
      <pc:sldChg chg="addSp delSp modSp add mod delAnim modAnim">
        <pc:chgData name="Louis BERTOLOTTI" userId="9f4b2f45-7e14-4868-8f41-d45a6ad76f5d" providerId="ADAL" clId="{F951AC4B-251B-4AD3-A12D-196E7FED6B5B}" dt="2020-03-30T13:58:07.753" v="1367" actId="1076"/>
        <pc:sldMkLst>
          <pc:docMk/>
          <pc:sldMk cId="1800239322" sldId="265"/>
        </pc:sldMkLst>
        <pc:spChg chg="mod">
          <ac:chgData name="Louis BERTOLOTTI" userId="9f4b2f45-7e14-4868-8f41-d45a6ad76f5d" providerId="ADAL" clId="{F951AC4B-251B-4AD3-A12D-196E7FED6B5B}" dt="2020-03-30T13:58:00.425" v="1366" actId="20577"/>
          <ac:spMkLst>
            <pc:docMk/>
            <pc:sldMk cId="1800239322" sldId="265"/>
            <ac:spMk id="5" creationId="{8349A75E-6FDC-4955-BE52-56CCDFEA905A}"/>
          </ac:spMkLst>
        </pc:spChg>
        <pc:spChg chg="del mod">
          <ac:chgData name="Louis BERTOLOTTI" userId="9f4b2f45-7e14-4868-8f41-d45a6ad76f5d" providerId="ADAL" clId="{F951AC4B-251B-4AD3-A12D-196E7FED6B5B}" dt="2020-03-30T13:42:32.810" v="984" actId="21"/>
          <ac:spMkLst>
            <pc:docMk/>
            <pc:sldMk cId="1800239322" sldId="265"/>
            <ac:spMk id="6" creationId="{B095EA7A-E18B-495C-B066-18446F408BF5}"/>
          </ac:spMkLst>
        </pc:spChg>
        <pc:spChg chg="mod">
          <ac:chgData name="Louis BERTOLOTTI" userId="9f4b2f45-7e14-4868-8f41-d45a6ad76f5d" providerId="ADAL" clId="{F951AC4B-251B-4AD3-A12D-196E7FED6B5B}" dt="2020-03-30T13:41:17.602" v="912" actId="20577"/>
          <ac:spMkLst>
            <pc:docMk/>
            <pc:sldMk cId="1800239322" sldId="265"/>
            <ac:spMk id="7" creationId="{13A319BE-5399-4576-A8C4-DD9A7658021C}"/>
          </ac:spMkLst>
        </pc:spChg>
        <pc:spChg chg="del">
          <ac:chgData name="Louis BERTOLOTTI" userId="9f4b2f45-7e14-4868-8f41-d45a6ad76f5d" providerId="ADAL" clId="{F951AC4B-251B-4AD3-A12D-196E7FED6B5B}" dt="2020-03-30T13:42:35.266" v="985" actId="478"/>
          <ac:spMkLst>
            <pc:docMk/>
            <pc:sldMk cId="1800239322" sldId="265"/>
            <ac:spMk id="11" creationId="{EE6F2A41-F50D-4E8B-82AA-8E71B420D971}"/>
          </ac:spMkLst>
        </pc:spChg>
        <pc:spChg chg="del">
          <ac:chgData name="Louis BERTOLOTTI" userId="9f4b2f45-7e14-4868-8f41-d45a6ad76f5d" providerId="ADAL" clId="{F951AC4B-251B-4AD3-A12D-196E7FED6B5B}" dt="2020-03-30T13:42:35.266" v="985" actId="478"/>
          <ac:spMkLst>
            <pc:docMk/>
            <pc:sldMk cId="1800239322" sldId="265"/>
            <ac:spMk id="12" creationId="{6FEF1FE5-223A-4BCB-B27A-672EFD17312E}"/>
          </ac:spMkLst>
        </pc:spChg>
        <pc:spChg chg="add mod ord">
          <ac:chgData name="Louis BERTOLOTTI" userId="9f4b2f45-7e14-4868-8f41-d45a6ad76f5d" providerId="ADAL" clId="{F951AC4B-251B-4AD3-A12D-196E7FED6B5B}" dt="2020-03-30T13:57:22.565" v="1359" actId="20577"/>
          <ac:spMkLst>
            <pc:docMk/>
            <pc:sldMk cId="1800239322" sldId="265"/>
            <ac:spMk id="14" creationId="{6D6E5114-DDEC-4954-AF46-EDC71075F59F}"/>
          </ac:spMkLst>
        </pc:spChg>
        <pc:picChg chg="mod">
          <ac:chgData name="Louis BERTOLOTTI" userId="9f4b2f45-7e14-4868-8f41-d45a6ad76f5d" providerId="ADAL" clId="{F951AC4B-251B-4AD3-A12D-196E7FED6B5B}" dt="2020-03-30T13:58:07.753" v="1367" actId="1076"/>
          <ac:picMkLst>
            <pc:docMk/>
            <pc:sldMk cId="1800239322" sldId="265"/>
            <ac:picMk id="3" creationId="{50F6B1E7-BC22-4386-AB5D-B60AA2D69581}"/>
          </ac:picMkLst>
        </pc:picChg>
        <pc:picChg chg="add mod">
          <ac:chgData name="Louis BERTOLOTTI" userId="9f4b2f45-7e14-4868-8f41-d45a6ad76f5d" providerId="ADAL" clId="{F951AC4B-251B-4AD3-A12D-196E7FED6B5B}" dt="2020-03-30T13:48:37.731" v="1028" actId="1076"/>
          <ac:picMkLst>
            <pc:docMk/>
            <pc:sldMk cId="1800239322" sldId="265"/>
            <ac:picMk id="4" creationId="{5376387B-589D-470C-845D-2B35D9B37AD1}"/>
          </ac:picMkLst>
        </pc:picChg>
        <pc:picChg chg="add mod">
          <ac:chgData name="Louis BERTOLOTTI" userId="9f4b2f45-7e14-4868-8f41-d45a6ad76f5d" providerId="ADAL" clId="{F951AC4B-251B-4AD3-A12D-196E7FED6B5B}" dt="2020-03-30T13:54:30.472" v="1341" actId="1076"/>
          <ac:picMkLst>
            <pc:docMk/>
            <pc:sldMk cId="1800239322" sldId="265"/>
            <ac:picMk id="8" creationId="{AD54D1F8-6074-4206-9826-2908EA271DDD}"/>
          </ac:picMkLst>
        </pc:picChg>
        <pc:picChg chg="add mod">
          <ac:chgData name="Louis BERTOLOTTI" userId="9f4b2f45-7e14-4868-8f41-d45a6ad76f5d" providerId="ADAL" clId="{F951AC4B-251B-4AD3-A12D-196E7FED6B5B}" dt="2020-03-30T13:57:27.948" v="1360" actId="1076"/>
          <ac:picMkLst>
            <pc:docMk/>
            <pc:sldMk cId="1800239322" sldId="265"/>
            <ac:picMk id="9" creationId="{2136C660-26EC-4A45-8C98-0328FB8700B0}"/>
          </ac:picMkLst>
        </pc:picChg>
        <pc:picChg chg="del mod">
          <ac:chgData name="Louis BERTOLOTTI" userId="9f4b2f45-7e14-4868-8f41-d45a6ad76f5d" providerId="ADAL" clId="{F951AC4B-251B-4AD3-A12D-196E7FED6B5B}" dt="2020-03-30T13:42:53.345" v="990" actId="478"/>
          <ac:picMkLst>
            <pc:docMk/>
            <pc:sldMk cId="1800239322" sldId="265"/>
            <ac:picMk id="10" creationId="{64B0B1F3-36D7-4B40-BC07-B5C89466806F}"/>
          </ac:picMkLst>
        </pc:picChg>
      </pc:sldChg>
      <pc:sldChg chg="addSp delSp modSp add mod delAnim modAnim">
        <pc:chgData name="Louis BERTOLOTTI" userId="9f4b2f45-7e14-4868-8f41-d45a6ad76f5d" providerId="ADAL" clId="{F951AC4B-251B-4AD3-A12D-196E7FED6B5B}" dt="2020-03-30T14:04:25.161" v="1612" actId="1076"/>
        <pc:sldMkLst>
          <pc:docMk/>
          <pc:sldMk cId="1017406947" sldId="266"/>
        </pc:sldMkLst>
        <pc:spChg chg="del">
          <ac:chgData name="Louis BERTOLOTTI" userId="9f4b2f45-7e14-4868-8f41-d45a6ad76f5d" providerId="ADAL" clId="{F951AC4B-251B-4AD3-A12D-196E7FED6B5B}" dt="2020-03-30T14:04:21.117" v="1611" actId="478"/>
          <ac:spMkLst>
            <pc:docMk/>
            <pc:sldMk cId="1017406947" sldId="266"/>
            <ac:spMk id="5" creationId="{8349A75E-6FDC-4955-BE52-56CCDFEA905A}"/>
          </ac:spMkLst>
        </pc:spChg>
        <pc:spChg chg="mod">
          <ac:chgData name="Louis BERTOLOTTI" userId="9f4b2f45-7e14-4868-8f41-d45a6ad76f5d" providerId="ADAL" clId="{F951AC4B-251B-4AD3-A12D-196E7FED6B5B}" dt="2020-03-30T13:52:08.033" v="1273" actId="20577"/>
          <ac:spMkLst>
            <pc:docMk/>
            <pc:sldMk cId="1017406947" sldId="266"/>
            <ac:spMk id="7" creationId="{13A319BE-5399-4576-A8C4-DD9A7658021C}"/>
          </ac:spMkLst>
        </pc:spChg>
        <pc:spChg chg="add del mod">
          <ac:chgData name="Louis BERTOLOTTI" userId="9f4b2f45-7e14-4868-8f41-d45a6ad76f5d" providerId="ADAL" clId="{F951AC4B-251B-4AD3-A12D-196E7FED6B5B}" dt="2020-03-30T13:59:15.363" v="1368" actId="478"/>
          <ac:spMkLst>
            <pc:docMk/>
            <pc:sldMk cId="1017406947" sldId="266"/>
            <ac:spMk id="8" creationId="{DF9F9B7D-5A6A-4234-BD91-9599B53E616C}"/>
          </ac:spMkLst>
        </pc:spChg>
        <pc:picChg chg="mod">
          <ac:chgData name="Louis BERTOLOTTI" userId="9f4b2f45-7e14-4868-8f41-d45a6ad76f5d" providerId="ADAL" clId="{F951AC4B-251B-4AD3-A12D-196E7FED6B5B}" dt="2020-03-30T14:04:25.161" v="1612" actId="1076"/>
          <ac:picMkLst>
            <pc:docMk/>
            <pc:sldMk cId="1017406947" sldId="266"/>
            <ac:picMk id="3" creationId="{50F6B1E7-BC22-4386-AB5D-B60AA2D69581}"/>
          </ac:picMkLst>
        </pc:picChg>
        <pc:picChg chg="del mod">
          <ac:chgData name="Louis BERTOLOTTI" userId="9f4b2f45-7e14-4868-8f41-d45a6ad76f5d" providerId="ADAL" clId="{F951AC4B-251B-4AD3-A12D-196E7FED6B5B}" dt="2020-03-30T13:49:04.683" v="1032" actId="21"/>
          <ac:picMkLst>
            <pc:docMk/>
            <pc:sldMk cId="1017406947" sldId="266"/>
            <ac:picMk id="10" creationId="{64B0B1F3-36D7-4B40-BC07-B5C89466806F}"/>
          </ac:picMkLst>
        </pc:picChg>
      </pc:sldChg>
      <pc:sldChg chg="addSp delSp modSp add mod delAnim">
        <pc:chgData name="Louis BERTOLOTTI" userId="9f4b2f45-7e14-4868-8f41-d45a6ad76f5d" providerId="ADAL" clId="{F951AC4B-251B-4AD3-A12D-196E7FED6B5B}" dt="2020-03-30T14:19:56.658" v="2223" actId="20577"/>
        <pc:sldMkLst>
          <pc:docMk/>
          <pc:sldMk cId="3466458076" sldId="267"/>
        </pc:sldMkLst>
        <pc:spChg chg="del mod">
          <ac:chgData name="Louis BERTOLOTTI" userId="9f4b2f45-7e14-4868-8f41-d45a6ad76f5d" providerId="ADAL" clId="{F951AC4B-251B-4AD3-A12D-196E7FED6B5B}" dt="2020-03-30T13:52:52.159" v="1308" actId="478"/>
          <ac:spMkLst>
            <pc:docMk/>
            <pc:sldMk cId="3466458076" sldId="267"/>
            <ac:spMk id="5" creationId="{8349A75E-6FDC-4955-BE52-56CCDFEA905A}"/>
          </ac:spMkLst>
        </pc:spChg>
        <pc:spChg chg="add mod">
          <ac:chgData name="Louis BERTOLOTTI" userId="9f4b2f45-7e14-4868-8f41-d45a6ad76f5d" providerId="ADAL" clId="{F951AC4B-251B-4AD3-A12D-196E7FED6B5B}" dt="2020-03-30T14:18:48.694" v="2011" actId="20577"/>
          <ac:spMkLst>
            <pc:docMk/>
            <pc:sldMk cId="3466458076" sldId="267"/>
            <ac:spMk id="6" creationId="{8F7465AA-A98A-4C66-A0FC-8067B56A8B8A}"/>
          </ac:spMkLst>
        </pc:spChg>
        <pc:spChg chg="mod">
          <ac:chgData name="Louis BERTOLOTTI" userId="9f4b2f45-7e14-4868-8f41-d45a6ad76f5d" providerId="ADAL" clId="{F951AC4B-251B-4AD3-A12D-196E7FED6B5B}" dt="2020-03-30T13:52:16.639" v="1301" actId="20577"/>
          <ac:spMkLst>
            <pc:docMk/>
            <pc:sldMk cId="3466458076" sldId="267"/>
            <ac:spMk id="7" creationId="{13A319BE-5399-4576-A8C4-DD9A7658021C}"/>
          </ac:spMkLst>
        </pc:spChg>
        <pc:spChg chg="del">
          <ac:chgData name="Louis BERTOLOTTI" userId="9f4b2f45-7e14-4868-8f41-d45a6ad76f5d" providerId="ADAL" clId="{F951AC4B-251B-4AD3-A12D-196E7FED6B5B}" dt="2020-03-30T13:52:19.275" v="1302" actId="478"/>
          <ac:spMkLst>
            <pc:docMk/>
            <pc:sldMk cId="3466458076" sldId="267"/>
            <ac:spMk id="8" creationId="{DF9F9B7D-5A6A-4234-BD91-9599B53E616C}"/>
          </ac:spMkLst>
        </pc:spChg>
        <pc:spChg chg="add mod">
          <ac:chgData name="Louis BERTOLOTTI" userId="9f4b2f45-7e14-4868-8f41-d45a6ad76f5d" providerId="ADAL" clId="{F951AC4B-251B-4AD3-A12D-196E7FED6B5B}" dt="2020-03-30T14:19:56.658" v="2223" actId="20577"/>
          <ac:spMkLst>
            <pc:docMk/>
            <pc:sldMk cId="3466458076" sldId="267"/>
            <ac:spMk id="13" creationId="{98A5379B-A6C7-40A8-A1E9-82D5CFE4DF1F}"/>
          </ac:spMkLst>
        </pc:spChg>
        <pc:picChg chg="del">
          <ac:chgData name="Louis BERTOLOTTI" userId="9f4b2f45-7e14-4868-8f41-d45a6ad76f5d" providerId="ADAL" clId="{F951AC4B-251B-4AD3-A12D-196E7FED6B5B}" dt="2020-03-30T13:52:29.657" v="1303" actId="478"/>
          <ac:picMkLst>
            <pc:docMk/>
            <pc:sldMk cId="3466458076" sldId="267"/>
            <ac:picMk id="3" creationId="{50F6B1E7-BC22-4386-AB5D-B60AA2D69581}"/>
          </ac:picMkLst>
        </pc:picChg>
        <pc:picChg chg="add mod">
          <ac:chgData name="Louis BERTOLOTTI" userId="9f4b2f45-7e14-4868-8f41-d45a6ad76f5d" providerId="ADAL" clId="{F951AC4B-251B-4AD3-A12D-196E7FED6B5B}" dt="2020-03-30T13:52:54.719" v="1309" actId="1076"/>
          <ac:picMkLst>
            <pc:docMk/>
            <pc:sldMk cId="3466458076" sldId="267"/>
            <ac:picMk id="4" creationId="{8B04DECF-0BC4-48B6-90B3-B7B37439CBEB}"/>
          </ac:picMkLst>
        </pc:picChg>
        <pc:picChg chg="add mod">
          <ac:chgData name="Louis BERTOLOTTI" userId="9f4b2f45-7e14-4868-8f41-d45a6ad76f5d" providerId="ADAL" clId="{F951AC4B-251B-4AD3-A12D-196E7FED6B5B}" dt="2020-03-30T14:16:54.936" v="1949" actId="14100"/>
          <ac:picMkLst>
            <pc:docMk/>
            <pc:sldMk cId="3466458076" sldId="267"/>
            <ac:picMk id="10" creationId="{EF98243E-8E0F-4CF7-BECF-53F795441967}"/>
          </ac:picMkLst>
        </pc:picChg>
        <pc:picChg chg="add del">
          <ac:chgData name="Louis BERTOLOTTI" userId="9f4b2f45-7e14-4868-8f41-d45a6ad76f5d" providerId="ADAL" clId="{F951AC4B-251B-4AD3-A12D-196E7FED6B5B}" dt="2020-03-30T14:17:10.620" v="1951"/>
          <ac:picMkLst>
            <pc:docMk/>
            <pc:sldMk cId="3466458076" sldId="267"/>
            <ac:picMk id="11" creationId="{ADD89E04-7D12-426D-BEDA-8A7A85B95165}"/>
          </ac:picMkLst>
        </pc:picChg>
      </pc:sldChg>
      <pc:sldChg chg="modSp add mod">
        <pc:chgData name="Louis BERTOLOTTI" userId="9f4b2f45-7e14-4868-8f41-d45a6ad76f5d" providerId="ADAL" clId="{F951AC4B-251B-4AD3-A12D-196E7FED6B5B}" dt="2020-03-30T14:04:04.957" v="1609" actId="20577"/>
        <pc:sldMkLst>
          <pc:docMk/>
          <pc:sldMk cId="1193574430" sldId="268"/>
        </pc:sldMkLst>
        <pc:spChg chg="mod">
          <ac:chgData name="Louis BERTOLOTTI" userId="9f4b2f45-7e14-4868-8f41-d45a6ad76f5d" providerId="ADAL" clId="{F951AC4B-251B-4AD3-A12D-196E7FED6B5B}" dt="2020-03-30T14:04:04.957" v="1609" actId="20577"/>
          <ac:spMkLst>
            <pc:docMk/>
            <pc:sldMk cId="1193574430" sldId="268"/>
            <ac:spMk id="5" creationId="{8349A75E-6FDC-4955-BE52-56CCDFEA905A}"/>
          </ac:spMkLst>
        </pc:spChg>
        <pc:spChg chg="mod">
          <ac:chgData name="Louis BERTOLOTTI" userId="9f4b2f45-7e14-4868-8f41-d45a6ad76f5d" providerId="ADAL" clId="{F951AC4B-251B-4AD3-A12D-196E7FED6B5B}" dt="2020-03-30T14:03:55.311" v="1589" actId="20577"/>
          <ac:spMkLst>
            <pc:docMk/>
            <pc:sldMk cId="1193574430" sldId="268"/>
            <ac:spMk id="7" creationId="{13A319BE-5399-4576-A8C4-DD9A7658021C}"/>
          </ac:spMkLst>
        </pc:spChg>
      </pc:sldChg>
      <pc:sldChg chg="add del">
        <pc:chgData name="Louis BERTOLOTTI" userId="9f4b2f45-7e14-4868-8f41-d45a6ad76f5d" providerId="ADAL" clId="{F951AC4B-251B-4AD3-A12D-196E7FED6B5B}" dt="2020-03-30T14:03:35.209" v="1580" actId="2696"/>
        <pc:sldMkLst>
          <pc:docMk/>
          <pc:sldMk cId="3761225183" sldId="269"/>
        </pc:sldMkLst>
      </pc:sldChg>
      <pc:sldChg chg="add del">
        <pc:chgData name="Louis BERTOLOTTI" userId="9f4b2f45-7e14-4868-8f41-d45a6ad76f5d" providerId="ADAL" clId="{F951AC4B-251B-4AD3-A12D-196E7FED6B5B}" dt="2020-03-30T14:03:35.209" v="1580" actId="2696"/>
        <pc:sldMkLst>
          <pc:docMk/>
          <pc:sldMk cId="3542399594" sldId="270"/>
        </pc:sldMkLst>
      </pc:sldChg>
    </pc:docChg>
  </pc:docChgLst>
  <pc:docChgLst>
    <pc:chgData name="Louis BERTOLOTTI" userId="9f4b2f45-7e14-4868-8f41-d45a6ad76f5d" providerId="ADAL" clId="{66CFF39E-463F-4D4A-AF77-383752744B34}"/>
    <pc:docChg chg="undo redo custSel addSld delSld modSld sldOrd modMainMaster addSection modSection">
      <pc:chgData name="Louis BERTOLOTTI" userId="9f4b2f45-7e14-4868-8f41-d45a6ad76f5d" providerId="ADAL" clId="{66CFF39E-463F-4D4A-AF77-383752744B34}" dt="2020-04-03T18:47:01.717" v="18262" actId="1076"/>
      <pc:docMkLst>
        <pc:docMk/>
      </pc:docMkLst>
      <pc:sldChg chg="add del">
        <pc:chgData name="Louis BERTOLOTTI" userId="9f4b2f45-7e14-4868-8f41-d45a6ad76f5d" providerId="ADAL" clId="{66CFF39E-463F-4D4A-AF77-383752744B34}" dt="2020-04-02T12:01:18.393" v="11138" actId="47"/>
        <pc:sldMkLst>
          <pc:docMk/>
          <pc:sldMk cId="1828563736" sldId="256"/>
        </pc:sldMkLst>
      </pc:sldChg>
      <pc:sldChg chg="modSp del mod">
        <pc:chgData name="Louis BERTOLOTTI" userId="9f4b2f45-7e14-4868-8f41-d45a6ad76f5d" providerId="ADAL" clId="{66CFF39E-463F-4D4A-AF77-383752744B34}" dt="2020-03-31T08:44:12.209" v="1392" actId="2696"/>
        <pc:sldMkLst>
          <pc:docMk/>
          <pc:sldMk cId="1060824080" sldId="258"/>
        </pc:sldMkLst>
        <pc:spChg chg="mod">
          <ac:chgData name="Louis BERTOLOTTI" userId="9f4b2f45-7e14-4868-8f41-d45a6ad76f5d" providerId="ADAL" clId="{66CFF39E-463F-4D4A-AF77-383752744B34}" dt="2020-03-31T08:43:44.412" v="1386" actId="21"/>
          <ac:spMkLst>
            <pc:docMk/>
            <pc:sldMk cId="1060824080" sldId="258"/>
            <ac:spMk id="5" creationId="{8349A75E-6FDC-4955-BE52-56CCDFEA905A}"/>
          </ac:spMkLst>
        </pc:spChg>
      </pc:sldChg>
      <pc:sldChg chg="addSp delSp modSp mod modAnim">
        <pc:chgData name="Louis BERTOLOTTI" userId="9f4b2f45-7e14-4868-8f41-d45a6ad76f5d" providerId="ADAL" clId="{66CFF39E-463F-4D4A-AF77-383752744B34}" dt="2020-03-31T12:25:10.714" v="1529"/>
        <pc:sldMkLst>
          <pc:docMk/>
          <pc:sldMk cId="1454435870" sldId="259"/>
        </pc:sldMkLst>
        <pc:spChg chg="mod">
          <ac:chgData name="Louis BERTOLOTTI" userId="9f4b2f45-7e14-4868-8f41-d45a6ad76f5d" providerId="ADAL" clId="{66CFF39E-463F-4D4A-AF77-383752744B34}" dt="2020-03-31T12:20:07.281" v="1497" actId="21"/>
          <ac:spMkLst>
            <pc:docMk/>
            <pc:sldMk cId="1454435870" sldId="259"/>
            <ac:spMk id="3" creationId="{0F494660-2914-49B4-A7EF-BF4EF0933414}"/>
          </ac:spMkLst>
        </pc:spChg>
        <pc:spChg chg="add mod">
          <ac:chgData name="Louis BERTOLOTTI" userId="9f4b2f45-7e14-4868-8f41-d45a6ad76f5d" providerId="ADAL" clId="{66CFF39E-463F-4D4A-AF77-383752744B34}" dt="2020-03-31T12:23:31.389" v="1520" actId="1076"/>
          <ac:spMkLst>
            <pc:docMk/>
            <pc:sldMk cId="1454435870" sldId="259"/>
            <ac:spMk id="4" creationId="{B725E6A7-5339-4D2E-A240-31836F0A55AB}"/>
          </ac:spMkLst>
        </pc:spChg>
        <pc:spChg chg="mod topLvl">
          <ac:chgData name="Louis BERTOLOTTI" userId="9f4b2f45-7e14-4868-8f41-d45a6ad76f5d" providerId="ADAL" clId="{66CFF39E-463F-4D4A-AF77-383752744B34}" dt="2020-03-31T12:11:25.254" v="1430" actId="165"/>
          <ac:spMkLst>
            <pc:docMk/>
            <pc:sldMk cId="1454435870" sldId="259"/>
            <ac:spMk id="5" creationId="{28FC2D0F-6DBD-4F90-AF55-A4CB4E8F7100}"/>
          </ac:spMkLst>
        </pc:spChg>
        <pc:spChg chg="add mod">
          <ac:chgData name="Louis BERTOLOTTI" userId="9f4b2f45-7e14-4868-8f41-d45a6ad76f5d" providerId="ADAL" clId="{66CFF39E-463F-4D4A-AF77-383752744B34}" dt="2020-03-31T12:23:15.871" v="1518" actId="1076"/>
          <ac:spMkLst>
            <pc:docMk/>
            <pc:sldMk cId="1454435870" sldId="259"/>
            <ac:spMk id="28" creationId="{FE699F1B-FEF4-4BAB-BEE8-C99AB7FAF819}"/>
          </ac:spMkLst>
        </pc:spChg>
        <pc:spChg chg="add del">
          <ac:chgData name="Louis BERTOLOTTI" userId="9f4b2f45-7e14-4868-8f41-d45a6ad76f5d" providerId="ADAL" clId="{66CFF39E-463F-4D4A-AF77-383752744B34}" dt="2020-03-31T12:14:44.916" v="1454" actId="22"/>
          <ac:spMkLst>
            <pc:docMk/>
            <pc:sldMk cId="1454435870" sldId="259"/>
            <ac:spMk id="30" creationId="{D184C66D-C45E-4527-937D-94C0ED238A52}"/>
          </ac:spMkLst>
        </pc:spChg>
        <pc:spChg chg="add del mod">
          <ac:chgData name="Louis BERTOLOTTI" userId="9f4b2f45-7e14-4868-8f41-d45a6ad76f5d" providerId="ADAL" clId="{66CFF39E-463F-4D4A-AF77-383752744B34}" dt="2020-03-31T12:14:44.436" v="1453" actId="22"/>
          <ac:spMkLst>
            <pc:docMk/>
            <pc:sldMk cId="1454435870" sldId="259"/>
            <ac:spMk id="31" creationId="{B1F2049F-30A5-4BED-A477-205B2F4DAF5D}"/>
          </ac:spMkLst>
        </pc:spChg>
        <pc:spChg chg="add mod">
          <ac:chgData name="Louis BERTOLOTTI" userId="9f4b2f45-7e14-4868-8f41-d45a6ad76f5d" providerId="ADAL" clId="{66CFF39E-463F-4D4A-AF77-383752744B34}" dt="2020-03-31T12:22:53.101" v="1515" actId="1076"/>
          <ac:spMkLst>
            <pc:docMk/>
            <pc:sldMk cId="1454435870" sldId="259"/>
            <ac:spMk id="33" creationId="{D95296F7-2143-4C2D-AE20-AC612C9EA8AB}"/>
          </ac:spMkLst>
        </pc:spChg>
        <pc:spChg chg="add mod">
          <ac:chgData name="Louis BERTOLOTTI" userId="9f4b2f45-7e14-4868-8f41-d45a6ad76f5d" providerId="ADAL" clId="{66CFF39E-463F-4D4A-AF77-383752744B34}" dt="2020-03-31T12:22:29.639" v="1513" actId="1076"/>
          <ac:spMkLst>
            <pc:docMk/>
            <pc:sldMk cId="1454435870" sldId="259"/>
            <ac:spMk id="41" creationId="{5A8CA733-03FB-4694-B65C-CA53BF22701C}"/>
          </ac:spMkLst>
        </pc:spChg>
        <pc:spChg chg="add del">
          <ac:chgData name="Louis BERTOLOTTI" userId="9f4b2f45-7e14-4868-8f41-d45a6ad76f5d" providerId="ADAL" clId="{66CFF39E-463F-4D4A-AF77-383752744B34}" dt="2020-03-31T12:19:13.844" v="1480"/>
          <ac:spMkLst>
            <pc:docMk/>
            <pc:sldMk cId="1454435870" sldId="259"/>
            <ac:spMk id="42" creationId="{C2B3822F-180C-464F-BFCB-33C1CE3CC74F}"/>
          </ac:spMkLst>
        </pc:spChg>
        <pc:spChg chg="add del">
          <ac:chgData name="Louis BERTOLOTTI" userId="9f4b2f45-7e14-4868-8f41-d45a6ad76f5d" providerId="ADAL" clId="{66CFF39E-463F-4D4A-AF77-383752744B34}" dt="2020-03-31T12:19:28.078" v="1488"/>
          <ac:spMkLst>
            <pc:docMk/>
            <pc:sldMk cId="1454435870" sldId="259"/>
            <ac:spMk id="43" creationId="{3B641E44-B419-4445-A1F2-A3B07A37BD40}"/>
          </ac:spMkLst>
        </pc:spChg>
        <pc:spChg chg="add mod">
          <ac:chgData name="Louis BERTOLOTTI" userId="9f4b2f45-7e14-4868-8f41-d45a6ad76f5d" providerId="ADAL" clId="{66CFF39E-463F-4D4A-AF77-383752744B34}" dt="2020-03-31T12:24:57.104" v="1527" actId="1076"/>
          <ac:spMkLst>
            <pc:docMk/>
            <pc:sldMk cId="1454435870" sldId="259"/>
            <ac:spMk id="44" creationId="{8D64AC61-F08C-4289-A0D5-C16E92573026}"/>
          </ac:spMkLst>
        </pc:spChg>
        <pc:spChg chg="add del">
          <ac:chgData name="Louis BERTOLOTTI" userId="9f4b2f45-7e14-4868-8f41-d45a6ad76f5d" providerId="ADAL" clId="{66CFF39E-463F-4D4A-AF77-383752744B34}" dt="2020-03-31T12:19:51.290" v="1493"/>
          <ac:spMkLst>
            <pc:docMk/>
            <pc:sldMk cId="1454435870" sldId="259"/>
            <ac:spMk id="45" creationId="{A20C2F15-E574-48A6-B60C-15585E26B855}"/>
          </ac:spMkLst>
        </pc:spChg>
        <pc:spChg chg="add mod">
          <ac:chgData name="Louis BERTOLOTTI" userId="9f4b2f45-7e14-4868-8f41-d45a6ad76f5d" providerId="ADAL" clId="{66CFF39E-463F-4D4A-AF77-383752744B34}" dt="2020-03-31T12:20:52.375" v="1507" actId="1076"/>
          <ac:spMkLst>
            <pc:docMk/>
            <pc:sldMk cId="1454435870" sldId="259"/>
            <ac:spMk id="46" creationId="{0D79BC31-0536-4F43-BF63-562806BD25E3}"/>
          </ac:spMkLst>
        </pc:spChg>
        <pc:spChg chg="add del">
          <ac:chgData name="Louis BERTOLOTTI" userId="9f4b2f45-7e14-4868-8f41-d45a6ad76f5d" providerId="ADAL" clId="{66CFF39E-463F-4D4A-AF77-383752744B34}" dt="2020-03-31T12:20:12.432" v="1499"/>
          <ac:spMkLst>
            <pc:docMk/>
            <pc:sldMk cId="1454435870" sldId="259"/>
            <ac:spMk id="47" creationId="{E3EC8D6A-FCC1-41B6-A444-2BB4D7AA5E44}"/>
          </ac:spMkLst>
        </pc:spChg>
        <pc:spChg chg="add mod">
          <ac:chgData name="Louis BERTOLOTTI" userId="9f4b2f45-7e14-4868-8f41-d45a6ad76f5d" providerId="ADAL" clId="{66CFF39E-463F-4D4A-AF77-383752744B34}" dt="2020-03-31T12:21:08.405" v="1508" actId="1076"/>
          <ac:spMkLst>
            <pc:docMk/>
            <pc:sldMk cId="1454435870" sldId="259"/>
            <ac:spMk id="48" creationId="{608A49A0-B463-46CD-AF46-16B0A873D7EB}"/>
          </ac:spMkLst>
        </pc:spChg>
        <pc:grpChg chg="mod topLvl">
          <ac:chgData name="Louis BERTOLOTTI" userId="9f4b2f45-7e14-4868-8f41-d45a6ad76f5d" providerId="ADAL" clId="{66CFF39E-463F-4D4A-AF77-383752744B34}" dt="2020-03-31T12:11:25.254" v="1430" actId="165"/>
          <ac:grpSpMkLst>
            <pc:docMk/>
            <pc:sldMk cId="1454435870" sldId="259"/>
            <ac:grpSpMk id="6" creationId="{B4D05E8C-ABCA-4322-8DD7-0B1A47D695EC}"/>
          </ac:grpSpMkLst>
        </pc:grpChg>
        <pc:grpChg chg="mod topLvl">
          <ac:chgData name="Louis BERTOLOTTI" userId="9f4b2f45-7e14-4868-8f41-d45a6ad76f5d" providerId="ADAL" clId="{66CFF39E-463F-4D4A-AF77-383752744B34}" dt="2020-03-31T12:11:25.254" v="1430" actId="165"/>
          <ac:grpSpMkLst>
            <pc:docMk/>
            <pc:sldMk cId="1454435870" sldId="259"/>
            <ac:grpSpMk id="7" creationId="{AC0F1D38-DAB3-438D-8872-CB6830EB0E6A}"/>
          </ac:grpSpMkLst>
        </pc:grpChg>
        <pc:grpChg chg="mod topLvl">
          <ac:chgData name="Louis BERTOLOTTI" userId="9f4b2f45-7e14-4868-8f41-d45a6ad76f5d" providerId="ADAL" clId="{66CFF39E-463F-4D4A-AF77-383752744B34}" dt="2020-03-31T12:11:25.254" v="1430" actId="165"/>
          <ac:grpSpMkLst>
            <pc:docMk/>
            <pc:sldMk cId="1454435870" sldId="259"/>
            <ac:grpSpMk id="8" creationId="{86A62C47-1F36-4E2B-9173-DE2B43DB5F71}"/>
          </ac:grpSpMkLst>
        </pc:grpChg>
        <pc:grpChg chg="mod topLvl">
          <ac:chgData name="Louis BERTOLOTTI" userId="9f4b2f45-7e14-4868-8f41-d45a6ad76f5d" providerId="ADAL" clId="{66CFF39E-463F-4D4A-AF77-383752744B34}" dt="2020-03-31T12:11:25.254" v="1430" actId="165"/>
          <ac:grpSpMkLst>
            <pc:docMk/>
            <pc:sldMk cId="1454435870" sldId="259"/>
            <ac:grpSpMk id="9" creationId="{B1A45CC7-8B33-4EB9-B562-69D8F7CA237C}"/>
          </ac:grpSpMkLst>
        </pc:grpChg>
        <pc:grpChg chg="mod topLvl">
          <ac:chgData name="Louis BERTOLOTTI" userId="9f4b2f45-7e14-4868-8f41-d45a6ad76f5d" providerId="ADAL" clId="{66CFF39E-463F-4D4A-AF77-383752744B34}" dt="2020-03-31T12:18:27.408" v="1470" actId="1076"/>
          <ac:grpSpMkLst>
            <pc:docMk/>
            <pc:sldMk cId="1454435870" sldId="259"/>
            <ac:grpSpMk id="10" creationId="{EB026DF7-59BA-4E42-87C9-FD71248EAD32}"/>
          </ac:grpSpMkLst>
        </pc:grpChg>
        <pc:grpChg chg="mod topLvl">
          <ac:chgData name="Louis BERTOLOTTI" userId="9f4b2f45-7e14-4868-8f41-d45a6ad76f5d" providerId="ADAL" clId="{66CFF39E-463F-4D4A-AF77-383752744B34}" dt="2020-03-31T12:11:25.254" v="1430" actId="165"/>
          <ac:grpSpMkLst>
            <pc:docMk/>
            <pc:sldMk cId="1454435870" sldId="259"/>
            <ac:grpSpMk id="32" creationId="{B1A100F3-564A-4F44-A4E5-3F2A7365AD95}"/>
          </ac:grpSpMkLst>
        </pc:grpChg>
        <pc:grpChg chg="del">
          <ac:chgData name="Louis BERTOLOTTI" userId="9f4b2f45-7e14-4868-8f41-d45a6ad76f5d" providerId="ADAL" clId="{66CFF39E-463F-4D4A-AF77-383752744B34}" dt="2020-03-31T12:11:25.254" v="1430" actId="165"/>
          <ac:grpSpMkLst>
            <pc:docMk/>
            <pc:sldMk cId="1454435870" sldId="259"/>
            <ac:grpSpMk id="38" creationId="{8CA965FD-79CF-49DB-8F33-8D391CDD6722}"/>
          </ac:grpSpMkLst>
        </pc:grpChg>
      </pc:sldChg>
      <pc:sldChg chg="addSp delSp modSp mod modAnim">
        <pc:chgData name="Louis BERTOLOTTI" userId="9f4b2f45-7e14-4868-8f41-d45a6ad76f5d" providerId="ADAL" clId="{66CFF39E-463F-4D4A-AF77-383752744B34}" dt="2020-03-31T13:12:20.926" v="1566"/>
        <pc:sldMkLst>
          <pc:docMk/>
          <pc:sldMk cId="2943341591" sldId="260"/>
        </pc:sldMkLst>
        <pc:graphicFrameChg chg="add del mod">
          <ac:chgData name="Louis BERTOLOTTI" userId="9f4b2f45-7e14-4868-8f41-d45a6ad76f5d" providerId="ADAL" clId="{66CFF39E-463F-4D4A-AF77-383752744B34}" dt="2020-03-31T13:06:11.442" v="1531"/>
          <ac:graphicFrameMkLst>
            <pc:docMk/>
            <pc:sldMk cId="2943341591" sldId="260"/>
            <ac:graphicFrameMk id="3" creationId="{C088DC37-A744-4E11-8265-86589EEA62DA}"/>
          </ac:graphicFrameMkLst>
        </pc:graphicFrameChg>
        <pc:picChg chg="add del mod">
          <ac:chgData name="Louis BERTOLOTTI" userId="9f4b2f45-7e14-4868-8f41-d45a6ad76f5d" providerId="ADAL" clId="{66CFF39E-463F-4D4A-AF77-383752744B34}" dt="2020-03-31T13:07:55.352" v="1543" actId="478"/>
          <ac:picMkLst>
            <pc:docMk/>
            <pc:sldMk cId="2943341591" sldId="260"/>
            <ac:picMk id="6" creationId="{A046A7DB-2B87-4ED1-96E9-489829D4B5A7}"/>
          </ac:picMkLst>
        </pc:picChg>
        <pc:picChg chg="add mod">
          <ac:chgData name="Louis BERTOLOTTI" userId="9f4b2f45-7e14-4868-8f41-d45a6ad76f5d" providerId="ADAL" clId="{66CFF39E-463F-4D4A-AF77-383752744B34}" dt="2020-03-31T13:08:33.782" v="1554" actId="14100"/>
          <ac:picMkLst>
            <pc:docMk/>
            <pc:sldMk cId="2943341591" sldId="260"/>
            <ac:picMk id="8" creationId="{D0B51296-BDEB-4F68-BEF3-CD7C23B836C1}"/>
          </ac:picMkLst>
        </pc:picChg>
        <pc:picChg chg="add mod">
          <ac:chgData name="Louis BERTOLOTTI" userId="9f4b2f45-7e14-4868-8f41-d45a6ad76f5d" providerId="ADAL" clId="{66CFF39E-463F-4D4A-AF77-383752744B34}" dt="2020-03-31T13:09:52.074" v="1561" actId="1076"/>
          <ac:picMkLst>
            <pc:docMk/>
            <pc:sldMk cId="2943341591" sldId="260"/>
            <ac:picMk id="10" creationId="{FF402B83-CB39-46E1-8D7A-1FDB3CB81DF1}"/>
          </ac:picMkLst>
        </pc:picChg>
        <pc:picChg chg="del mod">
          <ac:chgData name="Louis BERTOLOTTI" userId="9f4b2f45-7e14-4868-8f41-d45a6ad76f5d" providerId="ADAL" clId="{66CFF39E-463F-4D4A-AF77-383752744B34}" dt="2020-03-31T13:09:33.877" v="1556" actId="478"/>
          <ac:picMkLst>
            <pc:docMk/>
            <pc:sldMk cId="2943341591" sldId="260"/>
            <ac:picMk id="23" creationId="{3994BCBF-7C4E-48FE-BD6B-BAB7EBBEE40E}"/>
          </ac:picMkLst>
        </pc:picChg>
        <pc:picChg chg="mod">
          <ac:chgData name="Louis BERTOLOTTI" userId="9f4b2f45-7e14-4868-8f41-d45a6ad76f5d" providerId="ADAL" clId="{66CFF39E-463F-4D4A-AF77-383752744B34}" dt="2020-03-31T11:38:20.642" v="1402" actId="1076"/>
          <ac:picMkLst>
            <pc:docMk/>
            <pc:sldMk cId="2943341591" sldId="260"/>
            <ac:picMk id="37" creationId="{559721EE-54B0-4151-ACC8-5AB62E16D7BD}"/>
          </ac:picMkLst>
        </pc:picChg>
        <pc:picChg chg="mod">
          <ac:chgData name="Louis BERTOLOTTI" userId="9f4b2f45-7e14-4868-8f41-d45a6ad76f5d" providerId="ADAL" clId="{66CFF39E-463F-4D4A-AF77-383752744B34}" dt="2020-03-31T11:38:16.191" v="1401" actId="1076"/>
          <ac:picMkLst>
            <pc:docMk/>
            <pc:sldMk cId="2943341591" sldId="260"/>
            <ac:picMk id="41" creationId="{9CE69B6E-2E62-4A53-AA99-A95A22B7C9EE}"/>
          </ac:picMkLst>
        </pc:picChg>
      </pc:sldChg>
      <pc:sldChg chg="del">
        <pc:chgData name="Louis BERTOLOTTI" userId="9f4b2f45-7e14-4868-8f41-d45a6ad76f5d" providerId="ADAL" clId="{66CFF39E-463F-4D4A-AF77-383752744B34}" dt="2020-04-02T12:02:34.313" v="11842" actId="47"/>
        <pc:sldMkLst>
          <pc:docMk/>
          <pc:sldMk cId="4204868445" sldId="261"/>
        </pc:sldMkLst>
      </pc:sldChg>
      <pc:sldChg chg="delSp modSp mod modAnim">
        <pc:chgData name="Louis BERTOLOTTI" userId="9f4b2f45-7e14-4868-8f41-d45a6ad76f5d" providerId="ADAL" clId="{66CFF39E-463F-4D4A-AF77-383752744B34}" dt="2020-03-31T13:19:32.811" v="1580"/>
        <pc:sldMkLst>
          <pc:docMk/>
          <pc:sldMk cId="4010366086" sldId="263"/>
        </pc:sldMkLst>
        <pc:spChg chg="mod">
          <ac:chgData name="Louis BERTOLOTTI" userId="9f4b2f45-7e14-4868-8f41-d45a6ad76f5d" providerId="ADAL" clId="{66CFF39E-463F-4D4A-AF77-383752744B34}" dt="2020-03-31T08:44:50.563" v="1397" actId="12"/>
          <ac:spMkLst>
            <pc:docMk/>
            <pc:sldMk cId="4010366086" sldId="263"/>
            <ac:spMk id="5" creationId="{8349A75E-6FDC-4955-BE52-56CCDFEA905A}"/>
          </ac:spMkLst>
        </pc:spChg>
        <pc:spChg chg="mod">
          <ac:chgData name="Louis BERTOLOTTI" userId="9f4b2f45-7e14-4868-8f41-d45a6ad76f5d" providerId="ADAL" clId="{66CFF39E-463F-4D4A-AF77-383752744B34}" dt="2020-03-31T11:36:08.518" v="1400" actId="14100"/>
          <ac:spMkLst>
            <pc:docMk/>
            <pc:sldMk cId="4010366086" sldId="263"/>
            <ac:spMk id="16" creationId="{E9BF6E17-F86F-438D-B28C-645CC380980D}"/>
          </ac:spMkLst>
        </pc:spChg>
        <pc:spChg chg="del">
          <ac:chgData name="Louis BERTOLOTTI" userId="9f4b2f45-7e14-4868-8f41-d45a6ad76f5d" providerId="ADAL" clId="{66CFF39E-463F-4D4A-AF77-383752744B34}" dt="2020-03-31T11:34:52.459" v="1398" actId="478"/>
          <ac:spMkLst>
            <pc:docMk/>
            <pc:sldMk cId="4010366086" sldId="263"/>
            <ac:spMk id="34" creationId="{012F8A78-C55B-4B59-840A-1026DC458138}"/>
          </ac:spMkLst>
        </pc:spChg>
        <pc:spChg chg="del">
          <ac:chgData name="Louis BERTOLOTTI" userId="9f4b2f45-7e14-4868-8f41-d45a6ad76f5d" providerId="ADAL" clId="{66CFF39E-463F-4D4A-AF77-383752744B34}" dt="2020-03-31T11:34:52.459" v="1398" actId="478"/>
          <ac:spMkLst>
            <pc:docMk/>
            <pc:sldMk cId="4010366086" sldId="263"/>
            <ac:spMk id="49" creationId="{C17ABE86-0A30-451A-AB03-E960CAD59ADF}"/>
          </ac:spMkLst>
        </pc:spChg>
        <pc:cxnChg chg="del">
          <ac:chgData name="Louis BERTOLOTTI" userId="9f4b2f45-7e14-4868-8f41-d45a6ad76f5d" providerId="ADAL" clId="{66CFF39E-463F-4D4A-AF77-383752744B34}" dt="2020-03-31T11:34:52.459" v="1398" actId="478"/>
          <ac:cxnSpMkLst>
            <pc:docMk/>
            <pc:sldMk cId="4010366086" sldId="263"/>
            <ac:cxnSpMk id="33" creationId="{21710C11-B0A8-4AD3-A097-E9A6282BB478}"/>
          </ac:cxnSpMkLst>
        </pc:cxnChg>
        <pc:cxnChg chg="del">
          <ac:chgData name="Louis BERTOLOTTI" userId="9f4b2f45-7e14-4868-8f41-d45a6ad76f5d" providerId="ADAL" clId="{66CFF39E-463F-4D4A-AF77-383752744B34}" dt="2020-03-31T11:34:52.459" v="1398" actId="478"/>
          <ac:cxnSpMkLst>
            <pc:docMk/>
            <pc:sldMk cId="4010366086" sldId="263"/>
            <ac:cxnSpMk id="48" creationId="{167B2130-0802-40A2-93EC-54722F7222DA}"/>
          </ac:cxnSpMkLst>
        </pc:cxnChg>
      </pc:sldChg>
      <pc:sldChg chg="modAnim">
        <pc:chgData name="Louis BERTOLOTTI" userId="9f4b2f45-7e14-4868-8f41-d45a6ad76f5d" providerId="ADAL" clId="{66CFF39E-463F-4D4A-AF77-383752744B34}" dt="2020-03-31T13:15:32.790" v="1579"/>
        <pc:sldMkLst>
          <pc:docMk/>
          <pc:sldMk cId="1441126475" sldId="264"/>
        </pc:sldMkLst>
      </pc:sldChg>
      <pc:sldChg chg="addSp delSp modSp mod delAnim">
        <pc:chgData name="Louis BERTOLOTTI" userId="9f4b2f45-7e14-4868-8f41-d45a6ad76f5d" providerId="ADAL" clId="{66CFF39E-463F-4D4A-AF77-383752744B34}" dt="2020-04-03T17:08:24.690" v="17028" actId="1076"/>
        <pc:sldMkLst>
          <pc:docMk/>
          <pc:sldMk cId="1800239322" sldId="265"/>
        </pc:sldMkLst>
        <pc:spChg chg="del mod">
          <ac:chgData name="Louis BERTOLOTTI" userId="9f4b2f45-7e14-4868-8f41-d45a6ad76f5d" providerId="ADAL" clId="{66CFF39E-463F-4D4A-AF77-383752744B34}" dt="2020-04-03T16:11:40.195" v="16755" actId="478"/>
          <ac:spMkLst>
            <pc:docMk/>
            <pc:sldMk cId="1800239322" sldId="265"/>
            <ac:spMk id="5" creationId="{8349A75E-6FDC-4955-BE52-56CCDFEA905A}"/>
          </ac:spMkLst>
        </pc:spChg>
        <pc:spChg chg="add mod">
          <ac:chgData name="Louis BERTOLOTTI" userId="9f4b2f45-7e14-4868-8f41-d45a6ad76f5d" providerId="ADAL" clId="{66CFF39E-463F-4D4A-AF77-383752744B34}" dt="2020-04-03T17:08:05.722" v="17025" actId="1076"/>
          <ac:spMkLst>
            <pc:docMk/>
            <pc:sldMk cId="1800239322" sldId="265"/>
            <ac:spMk id="6" creationId="{35295FF2-FA44-4332-AFAD-4C977D6D1859}"/>
          </ac:spMkLst>
        </pc:spChg>
        <pc:spChg chg="add del">
          <ac:chgData name="Louis BERTOLOTTI" userId="9f4b2f45-7e14-4868-8f41-d45a6ad76f5d" providerId="ADAL" clId="{66CFF39E-463F-4D4A-AF77-383752744B34}" dt="2020-04-03T16:11:37.953" v="16753"/>
          <ac:spMkLst>
            <pc:docMk/>
            <pc:sldMk cId="1800239322" sldId="265"/>
            <ac:spMk id="10" creationId="{5F885154-27B6-4E7F-B573-BC3AD563BD5D}"/>
          </ac:spMkLst>
        </pc:spChg>
        <pc:spChg chg="add mod">
          <ac:chgData name="Louis BERTOLOTTI" userId="9f4b2f45-7e14-4868-8f41-d45a6ad76f5d" providerId="ADAL" clId="{66CFF39E-463F-4D4A-AF77-383752744B34}" dt="2020-04-03T17:08:21.040" v="17027" actId="1076"/>
          <ac:spMkLst>
            <pc:docMk/>
            <pc:sldMk cId="1800239322" sldId="265"/>
            <ac:spMk id="11" creationId="{41F685A8-8956-4118-A4B3-240797642573}"/>
          </ac:spMkLst>
        </pc:spChg>
        <pc:spChg chg="del mod">
          <ac:chgData name="Louis BERTOLOTTI" userId="9f4b2f45-7e14-4868-8f41-d45a6ad76f5d" providerId="ADAL" clId="{66CFF39E-463F-4D4A-AF77-383752744B34}" dt="2020-04-03T16:11:26.075" v="16747" actId="478"/>
          <ac:spMkLst>
            <pc:docMk/>
            <pc:sldMk cId="1800239322" sldId="265"/>
            <ac:spMk id="14" creationId="{6D6E5114-DDEC-4954-AF46-EDC71075F59F}"/>
          </ac:spMkLst>
        </pc:spChg>
        <pc:picChg chg="del mod">
          <ac:chgData name="Louis BERTOLOTTI" userId="9f4b2f45-7e14-4868-8f41-d45a6ad76f5d" providerId="ADAL" clId="{66CFF39E-463F-4D4A-AF77-383752744B34}" dt="2020-04-03T16:57:01.301" v="16766" actId="478"/>
          <ac:picMkLst>
            <pc:docMk/>
            <pc:sldMk cId="1800239322" sldId="265"/>
            <ac:picMk id="4" creationId="{5376387B-589D-470C-845D-2B35D9B37AD1}"/>
          </ac:picMkLst>
        </pc:picChg>
        <pc:picChg chg="mod">
          <ac:chgData name="Louis BERTOLOTTI" userId="9f4b2f45-7e14-4868-8f41-d45a6ad76f5d" providerId="ADAL" clId="{66CFF39E-463F-4D4A-AF77-383752744B34}" dt="2020-04-03T17:07:59.189" v="17024" actId="1076"/>
          <ac:picMkLst>
            <pc:docMk/>
            <pc:sldMk cId="1800239322" sldId="265"/>
            <ac:picMk id="9" creationId="{2136C660-26EC-4A45-8C98-0328FB8700B0}"/>
          </ac:picMkLst>
        </pc:picChg>
        <pc:picChg chg="add mod">
          <ac:chgData name="Louis BERTOLOTTI" userId="9f4b2f45-7e14-4868-8f41-d45a6ad76f5d" providerId="ADAL" clId="{66CFF39E-463F-4D4A-AF77-383752744B34}" dt="2020-04-03T17:08:24.690" v="17028" actId="1076"/>
          <ac:picMkLst>
            <pc:docMk/>
            <pc:sldMk cId="1800239322" sldId="265"/>
            <ac:picMk id="15" creationId="{0EF2610C-5B10-4AA5-9AC9-D4DAC7DA9A1F}"/>
          </ac:picMkLst>
        </pc:picChg>
        <pc:cxnChg chg="add mod">
          <ac:chgData name="Louis BERTOLOTTI" userId="9f4b2f45-7e14-4868-8f41-d45a6ad76f5d" providerId="ADAL" clId="{66CFF39E-463F-4D4A-AF77-383752744B34}" dt="2020-04-03T16:12:20.144" v="16763" actId="1076"/>
          <ac:cxnSpMkLst>
            <pc:docMk/>
            <pc:sldMk cId="1800239322" sldId="265"/>
            <ac:cxnSpMk id="13" creationId="{CF90698F-462E-49CF-A3B2-30A56468CF26}"/>
          </ac:cxnSpMkLst>
        </pc:cxnChg>
      </pc:sldChg>
      <pc:sldChg chg="addSp modSp mod">
        <pc:chgData name="Louis BERTOLOTTI" userId="9f4b2f45-7e14-4868-8f41-d45a6ad76f5d" providerId="ADAL" clId="{66CFF39E-463F-4D4A-AF77-383752744B34}" dt="2020-04-03T18:47:01.717" v="18262" actId="1076"/>
        <pc:sldMkLst>
          <pc:docMk/>
          <pc:sldMk cId="1017406947" sldId="266"/>
        </pc:sldMkLst>
        <pc:spChg chg="add mod">
          <ac:chgData name="Louis BERTOLOTTI" userId="9f4b2f45-7e14-4868-8f41-d45a6ad76f5d" providerId="ADAL" clId="{66CFF39E-463F-4D4A-AF77-383752744B34}" dt="2020-04-03T18:46:11.656" v="18257" actId="20577"/>
          <ac:spMkLst>
            <pc:docMk/>
            <pc:sldMk cId="1017406947" sldId="266"/>
            <ac:spMk id="4" creationId="{037ECDD7-EC29-4E27-BDEE-58AAFDF9EDBC}"/>
          </ac:spMkLst>
        </pc:spChg>
        <pc:spChg chg="mod">
          <ac:chgData name="Louis BERTOLOTTI" userId="9f4b2f45-7e14-4868-8f41-d45a6ad76f5d" providerId="ADAL" clId="{66CFF39E-463F-4D4A-AF77-383752744B34}" dt="2020-04-03T16:10:17.312" v="16724" actId="20577"/>
          <ac:spMkLst>
            <pc:docMk/>
            <pc:sldMk cId="1017406947" sldId="266"/>
            <ac:spMk id="7" creationId="{13A319BE-5399-4576-A8C4-DD9A7658021C}"/>
          </ac:spMkLst>
        </pc:spChg>
        <pc:picChg chg="mod">
          <ac:chgData name="Louis BERTOLOTTI" userId="9f4b2f45-7e14-4868-8f41-d45a6ad76f5d" providerId="ADAL" clId="{66CFF39E-463F-4D4A-AF77-383752744B34}" dt="2020-04-03T16:10:47.258" v="16734" actId="27349"/>
          <ac:picMkLst>
            <pc:docMk/>
            <pc:sldMk cId="1017406947" sldId="266"/>
            <ac:picMk id="3" creationId="{50F6B1E7-BC22-4386-AB5D-B60AA2D69581}"/>
          </ac:picMkLst>
        </pc:picChg>
        <pc:picChg chg="add mod">
          <ac:chgData name="Louis BERTOLOTTI" userId="9f4b2f45-7e14-4868-8f41-d45a6ad76f5d" providerId="ADAL" clId="{66CFF39E-463F-4D4A-AF77-383752744B34}" dt="2020-04-03T18:46:57.545" v="18261" actId="1076"/>
          <ac:picMkLst>
            <pc:docMk/>
            <pc:sldMk cId="1017406947" sldId="266"/>
            <ac:picMk id="6" creationId="{FC171B9F-56D0-46FD-AC6B-B3CE6FCA6BDA}"/>
          </ac:picMkLst>
        </pc:picChg>
        <pc:picChg chg="add mod">
          <ac:chgData name="Louis BERTOLOTTI" userId="9f4b2f45-7e14-4868-8f41-d45a6ad76f5d" providerId="ADAL" clId="{66CFF39E-463F-4D4A-AF77-383752744B34}" dt="2020-04-03T18:47:01.717" v="18262" actId="1076"/>
          <ac:picMkLst>
            <pc:docMk/>
            <pc:sldMk cId="1017406947" sldId="266"/>
            <ac:picMk id="8" creationId="{3BA44C60-3BEF-4CF8-8B70-996FC799AFBA}"/>
          </ac:picMkLst>
        </pc:picChg>
      </pc:sldChg>
      <pc:sldChg chg="addSp delSp modSp mod">
        <pc:chgData name="Louis BERTOLOTTI" userId="9f4b2f45-7e14-4868-8f41-d45a6ad76f5d" providerId="ADAL" clId="{66CFF39E-463F-4D4A-AF77-383752744B34}" dt="2020-04-03T15:39:52.007" v="16637" actId="20577"/>
        <pc:sldMkLst>
          <pc:docMk/>
          <pc:sldMk cId="3466458076" sldId="267"/>
        </pc:sldMkLst>
        <pc:spChg chg="del mod">
          <ac:chgData name="Louis BERTOLOTTI" userId="9f4b2f45-7e14-4868-8f41-d45a6ad76f5d" providerId="ADAL" clId="{66CFF39E-463F-4D4A-AF77-383752744B34}" dt="2020-04-03T10:37:57.892" v="13029" actId="478"/>
          <ac:spMkLst>
            <pc:docMk/>
            <pc:sldMk cId="3466458076" sldId="267"/>
            <ac:spMk id="6" creationId="{8F7465AA-A98A-4C66-A0FC-8067B56A8B8A}"/>
          </ac:spMkLst>
        </pc:spChg>
        <pc:spChg chg="mod">
          <ac:chgData name="Louis BERTOLOTTI" userId="9f4b2f45-7e14-4868-8f41-d45a6ad76f5d" providerId="ADAL" clId="{66CFF39E-463F-4D4A-AF77-383752744B34}" dt="2020-04-03T10:22:49.685" v="12767" actId="20577"/>
          <ac:spMkLst>
            <pc:docMk/>
            <pc:sldMk cId="3466458076" sldId="267"/>
            <ac:spMk id="7" creationId="{13A319BE-5399-4576-A8C4-DD9A7658021C}"/>
          </ac:spMkLst>
        </pc:spChg>
        <pc:spChg chg="add mod">
          <ac:chgData name="Louis BERTOLOTTI" userId="9f4b2f45-7e14-4868-8f41-d45a6ad76f5d" providerId="ADAL" clId="{66CFF39E-463F-4D4A-AF77-383752744B34}" dt="2020-04-03T15:35:55.248" v="15816" actId="1076"/>
          <ac:spMkLst>
            <pc:docMk/>
            <pc:sldMk cId="3466458076" sldId="267"/>
            <ac:spMk id="9" creationId="{7085F8C2-4786-40B1-B1DF-2BFA77CFC643}"/>
          </ac:spMkLst>
        </pc:spChg>
        <pc:spChg chg="del mod">
          <ac:chgData name="Louis BERTOLOTTI" userId="9f4b2f45-7e14-4868-8f41-d45a6ad76f5d" providerId="ADAL" clId="{66CFF39E-463F-4D4A-AF77-383752744B34}" dt="2020-04-02T18:56:53.290" v="12733" actId="21"/>
          <ac:spMkLst>
            <pc:docMk/>
            <pc:sldMk cId="3466458076" sldId="267"/>
            <ac:spMk id="13" creationId="{98A5379B-A6C7-40A8-A1E9-82D5CFE4DF1F}"/>
          </ac:spMkLst>
        </pc:spChg>
        <pc:spChg chg="add mod">
          <ac:chgData name="Louis BERTOLOTTI" userId="9f4b2f45-7e14-4868-8f41-d45a6ad76f5d" providerId="ADAL" clId="{66CFF39E-463F-4D4A-AF77-383752744B34}" dt="2020-04-03T15:39:52.007" v="16637" actId="20577"/>
          <ac:spMkLst>
            <pc:docMk/>
            <pc:sldMk cId="3466458076" sldId="267"/>
            <ac:spMk id="16" creationId="{BEAB99A8-8233-4FD8-BDB7-52C45863A3CD}"/>
          </ac:spMkLst>
        </pc:spChg>
        <pc:picChg chg="add del mod">
          <ac:chgData name="Louis BERTOLOTTI" userId="9f4b2f45-7e14-4868-8f41-d45a6ad76f5d" providerId="ADAL" clId="{66CFF39E-463F-4D4A-AF77-383752744B34}" dt="2020-04-02T18:57:18.563" v="12738" actId="21"/>
          <ac:picMkLst>
            <pc:docMk/>
            <pc:sldMk cId="3466458076" sldId="267"/>
            <ac:picMk id="3" creationId="{EB3089AC-5DD0-4521-82B5-E85A0FCE4DB5}"/>
          </ac:picMkLst>
        </pc:picChg>
        <pc:picChg chg="mod">
          <ac:chgData name="Louis BERTOLOTTI" userId="9f4b2f45-7e14-4868-8f41-d45a6ad76f5d" providerId="ADAL" clId="{66CFF39E-463F-4D4A-AF77-383752744B34}" dt="2020-04-03T10:23:29.158" v="12773" actId="1076"/>
          <ac:picMkLst>
            <pc:docMk/>
            <pc:sldMk cId="3466458076" sldId="267"/>
            <ac:picMk id="4" creationId="{8B04DECF-0BC4-48B6-90B3-B7B37439CBEB}"/>
          </ac:picMkLst>
        </pc:picChg>
        <pc:picChg chg="add del mod">
          <ac:chgData name="Louis BERTOLOTTI" userId="9f4b2f45-7e14-4868-8f41-d45a6ad76f5d" providerId="ADAL" clId="{66CFF39E-463F-4D4A-AF77-383752744B34}" dt="2020-04-03T10:38:01.692" v="13030" actId="478"/>
          <ac:picMkLst>
            <pc:docMk/>
            <pc:sldMk cId="3466458076" sldId="267"/>
            <ac:picMk id="5" creationId="{88E23A86-09C5-4E85-A23C-26834F65D048}"/>
          </ac:picMkLst>
        </pc:picChg>
        <pc:picChg chg="add del mod">
          <ac:chgData name="Louis BERTOLOTTI" userId="9f4b2f45-7e14-4868-8f41-d45a6ad76f5d" providerId="ADAL" clId="{66CFF39E-463F-4D4A-AF77-383752744B34}" dt="2020-04-03T15:34:01.568" v="15810" actId="478"/>
          <ac:picMkLst>
            <pc:docMk/>
            <pc:sldMk cId="3466458076" sldId="267"/>
            <ac:picMk id="8" creationId="{CB85AD56-E4E3-4CB2-8007-2FD78D8CC54B}"/>
          </ac:picMkLst>
        </pc:picChg>
        <pc:picChg chg="del mod">
          <ac:chgData name="Louis BERTOLOTTI" userId="9f4b2f45-7e14-4868-8f41-d45a6ad76f5d" providerId="ADAL" clId="{66CFF39E-463F-4D4A-AF77-383752744B34}" dt="2020-04-02T18:55:42.019" v="12696" actId="478"/>
          <ac:picMkLst>
            <pc:docMk/>
            <pc:sldMk cId="3466458076" sldId="267"/>
            <ac:picMk id="10" creationId="{EF98243E-8E0F-4CF7-BECF-53F795441967}"/>
          </ac:picMkLst>
        </pc:picChg>
        <pc:picChg chg="add mod">
          <ac:chgData name="Louis BERTOLOTTI" userId="9f4b2f45-7e14-4868-8f41-d45a6ad76f5d" providerId="ADAL" clId="{66CFF39E-463F-4D4A-AF77-383752744B34}" dt="2020-04-03T15:35:57.808" v="15817" actId="1076"/>
          <ac:picMkLst>
            <pc:docMk/>
            <pc:sldMk cId="3466458076" sldId="267"/>
            <ac:picMk id="14" creationId="{A8E28823-922D-412D-A88C-4EC434823592}"/>
          </ac:picMkLst>
        </pc:picChg>
      </pc:sldChg>
      <pc:sldChg chg="ord">
        <pc:chgData name="Louis BERTOLOTTI" userId="9f4b2f45-7e14-4868-8f41-d45a6ad76f5d" providerId="ADAL" clId="{66CFF39E-463F-4D4A-AF77-383752744B34}" dt="2020-03-31T11:42:42.650" v="1422"/>
        <pc:sldMkLst>
          <pc:docMk/>
          <pc:sldMk cId="1193574430" sldId="268"/>
        </pc:sldMkLst>
      </pc:sldChg>
      <pc:sldChg chg="addSp delSp modSp add mod">
        <pc:chgData name="Louis BERTOLOTTI" userId="9f4b2f45-7e14-4868-8f41-d45a6ad76f5d" providerId="ADAL" clId="{66CFF39E-463F-4D4A-AF77-383752744B34}" dt="2020-04-03T15:41:44.777" v="16710" actId="207"/>
        <pc:sldMkLst>
          <pc:docMk/>
          <pc:sldMk cId="407223137" sldId="269"/>
        </pc:sldMkLst>
        <pc:spChg chg="mod">
          <ac:chgData name="Louis BERTOLOTTI" userId="9f4b2f45-7e14-4868-8f41-d45a6ad76f5d" providerId="ADAL" clId="{66CFF39E-463F-4D4A-AF77-383752744B34}" dt="2020-04-03T15:40:42.692" v="16694" actId="115"/>
          <ac:spMkLst>
            <pc:docMk/>
            <pc:sldMk cId="407223137" sldId="269"/>
            <ac:spMk id="2" creationId="{A2192E12-4665-4163-8AC6-8B603B01CA1C}"/>
          </ac:spMkLst>
        </pc:spChg>
        <pc:spChg chg="mod">
          <ac:chgData name="Louis BERTOLOTTI" userId="9f4b2f45-7e14-4868-8f41-d45a6ad76f5d" providerId="ADAL" clId="{66CFF39E-463F-4D4A-AF77-383752744B34}" dt="2020-04-03T15:41:44.777" v="16710" actId="207"/>
          <ac:spMkLst>
            <pc:docMk/>
            <pc:sldMk cId="407223137" sldId="269"/>
            <ac:spMk id="6" creationId="{8F7465AA-A98A-4C66-A0FC-8067B56A8B8A}"/>
          </ac:spMkLst>
        </pc:spChg>
        <pc:spChg chg="add mod topLvl">
          <ac:chgData name="Louis BERTOLOTTI" userId="9f4b2f45-7e14-4868-8f41-d45a6ad76f5d" providerId="ADAL" clId="{66CFF39E-463F-4D4A-AF77-383752744B34}" dt="2020-04-03T15:41:20.487" v="16698" actId="164"/>
          <ac:spMkLst>
            <pc:docMk/>
            <pc:sldMk cId="407223137" sldId="269"/>
            <ac:spMk id="8" creationId="{9D6B5EF0-77F7-403A-8B57-E17C1D4D099D}"/>
          </ac:spMkLst>
        </pc:spChg>
        <pc:spChg chg="add mod topLvl">
          <ac:chgData name="Louis BERTOLOTTI" userId="9f4b2f45-7e14-4868-8f41-d45a6ad76f5d" providerId="ADAL" clId="{66CFF39E-463F-4D4A-AF77-383752744B34}" dt="2020-04-03T15:41:20.487" v="16698" actId="164"/>
          <ac:spMkLst>
            <pc:docMk/>
            <pc:sldMk cId="407223137" sldId="269"/>
            <ac:spMk id="9" creationId="{C505C33E-FC7C-428C-9A9F-EC828C6744B3}"/>
          </ac:spMkLst>
        </pc:spChg>
        <pc:spChg chg="add mod topLvl">
          <ac:chgData name="Louis BERTOLOTTI" userId="9f4b2f45-7e14-4868-8f41-d45a6ad76f5d" providerId="ADAL" clId="{66CFF39E-463F-4D4A-AF77-383752744B34}" dt="2020-04-03T15:41:20.487" v="16698" actId="164"/>
          <ac:spMkLst>
            <pc:docMk/>
            <pc:sldMk cId="407223137" sldId="269"/>
            <ac:spMk id="12" creationId="{4C1F8407-A4EC-4E7D-A01B-C7623BB475EB}"/>
          </ac:spMkLst>
        </pc:spChg>
        <pc:spChg chg="del mod">
          <ac:chgData name="Louis BERTOLOTTI" userId="9f4b2f45-7e14-4868-8f41-d45a6ad76f5d" providerId="ADAL" clId="{66CFF39E-463F-4D4A-AF77-383752744B34}" dt="2020-03-30T16:59:38.428" v="533" actId="478"/>
          <ac:spMkLst>
            <pc:docMk/>
            <pc:sldMk cId="407223137" sldId="269"/>
            <ac:spMk id="13" creationId="{98A5379B-A6C7-40A8-A1E9-82D5CFE4DF1F}"/>
          </ac:spMkLst>
        </pc:spChg>
        <pc:spChg chg="add mod topLvl">
          <ac:chgData name="Louis BERTOLOTTI" userId="9f4b2f45-7e14-4868-8f41-d45a6ad76f5d" providerId="ADAL" clId="{66CFF39E-463F-4D4A-AF77-383752744B34}" dt="2020-04-03T15:41:20.487" v="16698" actId="164"/>
          <ac:spMkLst>
            <pc:docMk/>
            <pc:sldMk cId="407223137" sldId="269"/>
            <ac:spMk id="16" creationId="{F3A1D9EE-4F73-4E86-9482-3EF5C88B6895}"/>
          </ac:spMkLst>
        </pc:spChg>
        <pc:spChg chg="add mod topLvl">
          <ac:chgData name="Louis BERTOLOTTI" userId="9f4b2f45-7e14-4868-8f41-d45a6ad76f5d" providerId="ADAL" clId="{66CFF39E-463F-4D4A-AF77-383752744B34}" dt="2020-04-03T15:41:20.487" v="16698" actId="164"/>
          <ac:spMkLst>
            <pc:docMk/>
            <pc:sldMk cId="407223137" sldId="269"/>
            <ac:spMk id="34" creationId="{5AD6D048-625D-4886-98D7-15A1728D29D4}"/>
          </ac:spMkLst>
        </pc:spChg>
        <pc:spChg chg="add mod">
          <ac:chgData name="Louis BERTOLOTTI" userId="9f4b2f45-7e14-4868-8f41-d45a6ad76f5d" providerId="ADAL" clId="{66CFF39E-463F-4D4A-AF77-383752744B34}" dt="2020-04-03T15:41:20.487" v="16698" actId="164"/>
          <ac:spMkLst>
            <pc:docMk/>
            <pc:sldMk cId="407223137" sldId="269"/>
            <ac:spMk id="37" creationId="{4A41A359-A753-4CA2-9A83-47AD41810B51}"/>
          </ac:spMkLst>
        </pc:spChg>
        <pc:spChg chg="add mod">
          <ac:chgData name="Louis BERTOLOTTI" userId="9f4b2f45-7e14-4868-8f41-d45a6ad76f5d" providerId="ADAL" clId="{66CFF39E-463F-4D4A-AF77-383752744B34}" dt="2020-04-03T15:41:20.487" v="16698" actId="164"/>
          <ac:spMkLst>
            <pc:docMk/>
            <pc:sldMk cId="407223137" sldId="269"/>
            <ac:spMk id="42" creationId="{9439B31F-603D-4980-9506-9DC11806A1DC}"/>
          </ac:spMkLst>
        </pc:spChg>
        <pc:grpChg chg="add del mod">
          <ac:chgData name="Louis BERTOLOTTI" userId="9f4b2f45-7e14-4868-8f41-d45a6ad76f5d" providerId="ADAL" clId="{66CFF39E-463F-4D4A-AF77-383752744B34}" dt="2020-04-03T15:40:46.597" v="16695" actId="165"/>
          <ac:grpSpMkLst>
            <pc:docMk/>
            <pc:sldMk cId="407223137" sldId="269"/>
            <ac:grpSpMk id="35" creationId="{BD304618-BA07-4F33-B5AA-A93282B5D481}"/>
          </ac:grpSpMkLst>
        </pc:grpChg>
        <pc:grpChg chg="add mod">
          <ac:chgData name="Louis BERTOLOTTI" userId="9f4b2f45-7e14-4868-8f41-d45a6ad76f5d" providerId="ADAL" clId="{66CFF39E-463F-4D4A-AF77-383752744B34}" dt="2020-04-03T15:41:01.297" v="16697" actId="338"/>
          <ac:grpSpMkLst>
            <pc:docMk/>
            <pc:sldMk cId="407223137" sldId="269"/>
            <ac:grpSpMk id="57" creationId="{4773417A-2FD0-43EF-AA13-E0D3FD3E4DE7}"/>
          </ac:grpSpMkLst>
        </pc:grpChg>
        <pc:grpChg chg="add mod">
          <ac:chgData name="Louis BERTOLOTTI" userId="9f4b2f45-7e14-4868-8f41-d45a6ad76f5d" providerId="ADAL" clId="{66CFF39E-463F-4D4A-AF77-383752744B34}" dt="2020-04-03T15:41:27.537" v="16699" actId="1076"/>
          <ac:grpSpMkLst>
            <pc:docMk/>
            <pc:sldMk cId="407223137" sldId="269"/>
            <ac:grpSpMk id="58" creationId="{BEDB4A9D-22A1-46BB-AEF4-40CDA13C7C3E}"/>
          </ac:grpSpMkLst>
        </pc:grpChg>
        <pc:picChg chg="del">
          <ac:chgData name="Louis BERTOLOTTI" userId="9f4b2f45-7e14-4868-8f41-d45a6ad76f5d" providerId="ADAL" clId="{66CFF39E-463F-4D4A-AF77-383752744B34}" dt="2020-03-30T16:47:03.345" v="391" actId="478"/>
          <ac:picMkLst>
            <pc:docMk/>
            <pc:sldMk cId="407223137" sldId="269"/>
            <ac:picMk id="3" creationId="{EB3089AC-5DD0-4521-82B5-E85A0FCE4DB5}"/>
          </ac:picMkLst>
        </pc:picChg>
        <pc:picChg chg="del">
          <ac:chgData name="Louis BERTOLOTTI" userId="9f4b2f45-7e14-4868-8f41-d45a6ad76f5d" providerId="ADAL" clId="{66CFF39E-463F-4D4A-AF77-383752744B34}" dt="2020-03-30T16:43:48.956" v="123" actId="478"/>
          <ac:picMkLst>
            <pc:docMk/>
            <pc:sldMk cId="407223137" sldId="269"/>
            <ac:picMk id="4" creationId="{8B04DECF-0BC4-48B6-90B3-B7B37439CBEB}"/>
          </ac:picMkLst>
        </pc:picChg>
        <pc:picChg chg="add mod topLvl">
          <ac:chgData name="Louis BERTOLOTTI" userId="9f4b2f45-7e14-4868-8f41-d45a6ad76f5d" providerId="ADAL" clId="{66CFF39E-463F-4D4A-AF77-383752744B34}" dt="2020-04-03T15:41:20.487" v="16698" actId="164"/>
          <ac:picMkLst>
            <pc:docMk/>
            <pc:sldMk cId="407223137" sldId="269"/>
            <ac:picMk id="5" creationId="{6B530664-0BFB-4B75-B83C-21AD6B91310F}"/>
          </ac:picMkLst>
        </pc:picChg>
        <pc:picChg chg="del">
          <ac:chgData name="Louis BERTOLOTTI" userId="9f4b2f45-7e14-4868-8f41-d45a6ad76f5d" providerId="ADAL" clId="{66CFF39E-463F-4D4A-AF77-383752744B34}" dt="2020-03-30T16:46:59.912" v="390" actId="478"/>
          <ac:picMkLst>
            <pc:docMk/>
            <pc:sldMk cId="407223137" sldId="269"/>
            <ac:picMk id="10" creationId="{EF98243E-8E0F-4CF7-BECF-53F795441967}"/>
          </ac:picMkLst>
        </pc:picChg>
        <pc:picChg chg="add del">
          <ac:chgData name="Louis BERTOLOTTI" userId="9f4b2f45-7e14-4868-8f41-d45a6ad76f5d" providerId="ADAL" clId="{66CFF39E-463F-4D4A-AF77-383752744B34}" dt="2020-03-30T17:02:58.451" v="704"/>
          <ac:picMkLst>
            <pc:docMk/>
            <pc:sldMk cId="407223137" sldId="269"/>
            <ac:picMk id="11" creationId="{7ABA7137-5D2B-4A81-B96F-3FEB8B8B84DD}"/>
          </ac:picMkLst>
        </pc:picChg>
        <pc:cxnChg chg="add mod topLvl">
          <ac:chgData name="Louis BERTOLOTTI" userId="9f4b2f45-7e14-4868-8f41-d45a6ad76f5d" providerId="ADAL" clId="{66CFF39E-463F-4D4A-AF77-383752744B34}" dt="2020-04-03T15:41:20.487" v="16698" actId="164"/>
          <ac:cxnSpMkLst>
            <pc:docMk/>
            <pc:sldMk cId="407223137" sldId="269"/>
            <ac:cxnSpMk id="18" creationId="{A2B01213-462B-4C91-A6AC-2DA1627033E0}"/>
          </ac:cxnSpMkLst>
        </pc:cxnChg>
        <pc:cxnChg chg="add mod topLvl">
          <ac:chgData name="Louis BERTOLOTTI" userId="9f4b2f45-7e14-4868-8f41-d45a6ad76f5d" providerId="ADAL" clId="{66CFF39E-463F-4D4A-AF77-383752744B34}" dt="2020-04-03T15:41:20.487" v="16698" actId="164"/>
          <ac:cxnSpMkLst>
            <pc:docMk/>
            <pc:sldMk cId="407223137" sldId="269"/>
            <ac:cxnSpMk id="19" creationId="{6F81DDB8-DB22-41D0-A898-D73BA87D33B9}"/>
          </ac:cxnSpMkLst>
        </pc:cxnChg>
        <pc:cxnChg chg="add mod topLvl">
          <ac:chgData name="Louis BERTOLOTTI" userId="9f4b2f45-7e14-4868-8f41-d45a6ad76f5d" providerId="ADAL" clId="{66CFF39E-463F-4D4A-AF77-383752744B34}" dt="2020-04-03T15:41:20.487" v="16698" actId="164"/>
          <ac:cxnSpMkLst>
            <pc:docMk/>
            <pc:sldMk cId="407223137" sldId="269"/>
            <ac:cxnSpMk id="24" creationId="{74745B71-CDDD-4226-9F29-A1AC82320607}"/>
          </ac:cxnSpMkLst>
        </pc:cxnChg>
        <pc:cxnChg chg="add mod topLvl">
          <ac:chgData name="Louis BERTOLOTTI" userId="9f4b2f45-7e14-4868-8f41-d45a6ad76f5d" providerId="ADAL" clId="{66CFF39E-463F-4D4A-AF77-383752744B34}" dt="2020-04-03T15:41:20.487" v="16698" actId="164"/>
          <ac:cxnSpMkLst>
            <pc:docMk/>
            <pc:sldMk cId="407223137" sldId="269"/>
            <ac:cxnSpMk id="27" creationId="{CA1E282A-8138-4C66-A45B-3E2DFDC89290}"/>
          </ac:cxnSpMkLst>
        </pc:cxnChg>
        <pc:cxnChg chg="add del">
          <ac:chgData name="Louis BERTOLOTTI" userId="9f4b2f45-7e14-4868-8f41-d45a6ad76f5d" providerId="ADAL" clId="{66CFF39E-463F-4D4A-AF77-383752744B34}" dt="2020-03-30T17:08:56.167" v="1075"/>
          <ac:cxnSpMkLst>
            <pc:docMk/>
            <pc:sldMk cId="407223137" sldId="269"/>
            <ac:cxnSpMk id="32" creationId="{0CDD4DE2-E9E0-456C-8E38-FC26E6F1DDAE}"/>
          </ac:cxnSpMkLst>
        </pc:cxnChg>
        <pc:cxnChg chg="add mod">
          <ac:chgData name="Louis BERTOLOTTI" userId="9f4b2f45-7e14-4868-8f41-d45a6ad76f5d" providerId="ADAL" clId="{66CFF39E-463F-4D4A-AF77-383752744B34}" dt="2020-04-03T15:41:20.487" v="16698" actId="164"/>
          <ac:cxnSpMkLst>
            <pc:docMk/>
            <pc:sldMk cId="407223137" sldId="269"/>
            <ac:cxnSpMk id="38" creationId="{3128E25F-5FCF-42DD-9B6A-C6D40D7D3E9F}"/>
          </ac:cxnSpMkLst>
        </pc:cxnChg>
        <pc:cxnChg chg="add mod">
          <ac:chgData name="Louis BERTOLOTTI" userId="9f4b2f45-7e14-4868-8f41-d45a6ad76f5d" providerId="ADAL" clId="{66CFF39E-463F-4D4A-AF77-383752744B34}" dt="2020-04-03T15:41:20.487" v="16698" actId="164"/>
          <ac:cxnSpMkLst>
            <pc:docMk/>
            <pc:sldMk cId="407223137" sldId="269"/>
            <ac:cxnSpMk id="43" creationId="{3576F49A-4349-4624-9DA8-405D50C12ADA}"/>
          </ac:cxnSpMkLst>
        </pc:cxnChg>
        <pc:cxnChg chg="add mod">
          <ac:chgData name="Louis BERTOLOTTI" userId="9f4b2f45-7e14-4868-8f41-d45a6ad76f5d" providerId="ADAL" clId="{66CFF39E-463F-4D4A-AF77-383752744B34}" dt="2020-04-03T15:41:20.487" v="16698" actId="164"/>
          <ac:cxnSpMkLst>
            <pc:docMk/>
            <pc:sldMk cId="407223137" sldId="269"/>
            <ac:cxnSpMk id="46" creationId="{5DD4B921-88C0-4BE2-8BF5-FBAC7993F05A}"/>
          </ac:cxnSpMkLst>
        </pc:cxnChg>
        <pc:cxnChg chg="add mod">
          <ac:chgData name="Louis BERTOLOTTI" userId="9f4b2f45-7e14-4868-8f41-d45a6ad76f5d" providerId="ADAL" clId="{66CFF39E-463F-4D4A-AF77-383752744B34}" dt="2020-04-03T15:41:20.487" v="16698" actId="164"/>
          <ac:cxnSpMkLst>
            <pc:docMk/>
            <pc:sldMk cId="407223137" sldId="269"/>
            <ac:cxnSpMk id="51" creationId="{0FD0F6DE-8593-45FE-9F5D-34AF52692481}"/>
          </ac:cxnSpMkLst>
        </pc:cxnChg>
      </pc:sldChg>
      <pc:sldChg chg="modSp add del mod ord">
        <pc:chgData name="Louis BERTOLOTTI" userId="9f4b2f45-7e14-4868-8f41-d45a6ad76f5d" providerId="ADAL" clId="{66CFF39E-463F-4D4A-AF77-383752744B34}" dt="2020-04-02T12:02:40.291" v="11843" actId="47"/>
        <pc:sldMkLst>
          <pc:docMk/>
          <pc:sldMk cId="2586411003" sldId="270"/>
        </pc:sldMkLst>
        <pc:spChg chg="mod">
          <ac:chgData name="Louis BERTOLOTTI" userId="9f4b2f45-7e14-4868-8f41-d45a6ad76f5d" providerId="ADAL" clId="{66CFF39E-463F-4D4A-AF77-383752744B34}" dt="2020-03-31T11:40:25.521" v="1420" actId="20577"/>
          <ac:spMkLst>
            <pc:docMk/>
            <pc:sldMk cId="2586411003" sldId="270"/>
            <ac:spMk id="4" creationId="{18278899-5112-4EE0-BE8D-A4A63714E2E6}"/>
          </ac:spMkLst>
        </pc:spChg>
      </pc:sldChg>
      <pc:sldChg chg="addSp modSp add del mod">
        <pc:chgData name="Louis BERTOLOTTI" userId="9f4b2f45-7e14-4868-8f41-d45a6ad76f5d" providerId="ADAL" clId="{66CFF39E-463F-4D4A-AF77-383752744B34}" dt="2020-04-02T11:54:16.554" v="5051" actId="2696"/>
        <pc:sldMkLst>
          <pc:docMk/>
          <pc:sldMk cId="843769656" sldId="271"/>
        </pc:sldMkLst>
        <pc:spChg chg="add mod">
          <ac:chgData name="Louis BERTOLOTTI" userId="9f4b2f45-7e14-4868-8f41-d45a6ad76f5d" providerId="ADAL" clId="{66CFF39E-463F-4D4A-AF77-383752744B34}" dt="2020-04-02T11:53:18.984" v="3819"/>
          <ac:spMkLst>
            <pc:docMk/>
            <pc:sldMk cId="843769656" sldId="271"/>
            <ac:spMk id="3" creationId="{D03083C1-1CA8-48DD-9BB2-B411801D8FF3}"/>
          </ac:spMkLst>
        </pc:spChg>
        <pc:spChg chg="add mod">
          <ac:chgData name="Louis BERTOLOTTI" userId="9f4b2f45-7e14-4868-8f41-d45a6ad76f5d" providerId="ADAL" clId="{66CFF39E-463F-4D4A-AF77-383752744B34}" dt="2020-04-02T11:53:50.094" v="5011" actId="20577"/>
          <ac:spMkLst>
            <pc:docMk/>
            <pc:sldMk cId="843769656" sldId="271"/>
            <ac:spMk id="4" creationId="{38F06A76-60D8-46A6-B64F-CF8B48E52AF4}"/>
          </ac:spMkLst>
        </pc:spChg>
        <pc:spChg chg="add mod">
          <ac:chgData name="Louis BERTOLOTTI" userId="9f4b2f45-7e14-4868-8f41-d45a6ad76f5d" providerId="ADAL" clId="{66CFF39E-463F-4D4A-AF77-383752744B34}" dt="2020-04-02T11:53:19.019" v="3857"/>
          <ac:spMkLst>
            <pc:docMk/>
            <pc:sldMk cId="843769656" sldId="271"/>
            <ac:spMk id="5" creationId="{0F5FB308-7005-4FB0-8CFD-AC7DA64AC8FC}"/>
          </ac:spMkLst>
        </pc:spChg>
        <pc:spChg chg="add mod">
          <ac:chgData name="Louis BERTOLOTTI" userId="9f4b2f45-7e14-4868-8f41-d45a6ad76f5d" providerId="ADAL" clId="{66CFF39E-463F-4D4A-AF77-383752744B34}" dt="2020-04-02T11:53:19.035" v="3874"/>
          <ac:spMkLst>
            <pc:docMk/>
            <pc:sldMk cId="843769656" sldId="271"/>
            <ac:spMk id="6" creationId="{63566B83-D9A8-4D3C-8A35-84BEEB82D33D}"/>
          </ac:spMkLst>
        </pc:spChg>
        <pc:spChg chg="add mod">
          <ac:chgData name="Louis BERTOLOTTI" userId="9f4b2f45-7e14-4868-8f41-d45a6ad76f5d" providerId="ADAL" clId="{66CFF39E-463F-4D4A-AF77-383752744B34}" dt="2020-04-02T11:53:19.044" v="3894"/>
          <ac:spMkLst>
            <pc:docMk/>
            <pc:sldMk cId="843769656" sldId="271"/>
            <ac:spMk id="7" creationId="{F37FB961-D33C-4AE3-B482-D3F464FB8FFF}"/>
          </ac:spMkLst>
        </pc:spChg>
        <pc:spChg chg="add mod">
          <ac:chgData name="Louis BERTOLOTTI" userId="9f4b2f45-7e14-4868-8f41-d45a6ad76f5d" providerId="ADAL" clId="{66CFF39E-463F-4D4A-AF77-383752744B34}" dt="2020-04-02T11:53:19.064" v="3912"/>
          <ac:spMkLst>
            <pc:docMk/>
            <pc:sldMk cId="843769656" sldId="271"/>
            <ac:spMk id="8" creationId="{D4EE9214-1F9F-4622-B98D-6A00F7280F7C}"/>
          </ac:spMkLst>
        </pc:spChg>
        <pc:spChg chg="add mod">
          <ac:chgData name="Louis BERTOLOTTI" userId="9f4b2f45-7e14-4868-8f41-d45a6ad76f5d" providerId="ADAL" clId="{66CFF39E-463F-4D4A-AF77-383752744B34}" dt="2020-04-02T11:53:19.074" v="3929"/>
          <ac:spMkLst>
            <pc:docMk/>
            <pc:sldMk cId="843769656" sldId="271"/>
            <ac:spMk id="9" creationId="{4B268B62-BF9B-4E2D-AC17-BD78E010C7C0}"/>
          </ac:spMkLst>
        </pc:spChg>
        <pc:spChg chg="add mod">
          <ac:chgData name="Louis BERTOLOTTI" userId="9f4b2f45-7e14-4868-8f41-d45a6ad76f5d" providerId="ADAL" clId="{66CFF39E-463F-4D4A-AF77-383752744B34}" dt="2020-04-02T11:53:19.094" v="3949"/>
          <ac:spMkLst>
            <pc:docMk/>
            <pc:sldMk cId="843769656" sldId="271"/>
            <ac:spMk id="10" creationId="{21A1A516-D0F4-4E7D-BD7A-D2E1F9F1B783}"/>
          </ac:spMkLst>
        </pc:spChg>
        <pc:spChg chg="add mod">
          <ac:chgData name="Louis BERTOLOTTI" userId="9f4b2f45-7e14-4868-8f41-d45a6ad76f5d" providerId="ADAL" clId="{66CFF39E-463F-4D4A-AF77-383752744B34}" dt="2020-04-02T11:53:19.114" v="3967"/>
          <ac:spMkLst>
            <pc:docMk/>
            <pc:sldMk cId="843769656" sldId="271"/>
            <ac:spMk id="11" creationId="{FF1AF02B-8DE5-4B5E-85F8-17689BB5D6A0}"/>
          </ac:spMkLst>
        </pc:spChg>
        <pc:spChg chg="add mod">
          <ac:chgData name="Louis BERTOLOTTI" userId="9f4b2f45-7e14-4868-8f41-d45a6ad76f5d" providerId="ADAL" clId="{66CFF39E-463F-4D4A-AF77-383752744B34}" dt="2020-04-02T11:53:19.124" v="3984"/>
          <ac:spMkLst>
            <pc:docMk/>
            <pc:sldMk cId="843769656" sldId="271"/>
            <ac:spMk id="12" creationId="{A6F49A7D-A77C-465D-A9A1-0BAACBE70BF3}"/>
          </ac:spMkLst>
        </pc:spChg>
        <pc:spChg chg="add mod">
          <ac:chgData name="Louis BERTOLOTTI" userId="9f4b2f45-7e14-4868-8f41-d45a6ad76f5d" providerId="ADAL" clId="{66CFF39E-463F-4D4A-AF77-383752744B34}" dt="2020-04-02T11:53:19.144" v="4004"/>
          <ac:spMkLst>
            <pc:docMk/>
            <pc:sldMk cId="843769656" sldId="271"/>
            <ac:spMk id="13" creationId="{79927CA9-23AC-43C5-861F-C230FD156FD8}"/>
          </ac:spMkLst>
        </pc:spChg>
        <pc:spChg chg="add mod">
          <ac:chgData name="Louis BERTOLOTTI" userId="9f4b2f45-7e14-4868-8f41-d45a6ad76f5d" providerId="ADAL" clId="{66CFF39E-463F-4D4A-AF77-383752744B34}" dt="2020-04-02T11:53:19.164" v="4022"/>
          <ac:spMkLst>
            <pc:docMk/>
            <pc:sldMk cId="843769656" sldId="271"/>
            <ac:spMk id="14" creationId="{FE773930-DDC9-440D-A9E8-D9F5C4B76E83}"/>
          </ac:spMkLst>
        </pc:spChg>
        <pc:spChg chg="add mod">
          <ac:chgData name="Louis BERTOLOTTI" userId="9f4b2f45-7e14-4868-8f41-d45a6ad76f5d" providerId="ADAL" clId="{66CFF39E-463F-4D4A-AF77-383752744B34}" dt="2020-04-02T11:53:19.184" v="4039"/>
          <ac:spMkLst>
            <pc:docMk/>
            <pc:sldMk cId="843769656" sldId="271"/>
            <ac:spMk id="15" creationId="{A77F91E6-A408-47B8-8EA8-CE500D2122AA}"/>
          </ac:spMkLst>
        </pc:spChg>
        <pc:spChg chg="add mod">
          <ac:chgData name="Louis BERTOLOTTI" userId="9f4b2f45-7e14-4868-8f41-d45a6ad76f5d" providerId="ADAL" clId="{66CFF39E-463F-4D4A-AF77-383752744B34}" dt="2020-04-02T11:53:19.214" v="4059"/>
          <ac:spMkLst>
            <pc:docMk/>
            <pc:sldMk cId="843769656" sldId="271"/>
            <ac:spMk id="16" creationId="{897E0DAF-1CA6-4513-AC2E-0EC459ACFFD7}"/>
          </ac:spMkLst>
        </pc:spChg>
        <pc:spChg chg="add mod">
          <ac:chgData name="Louis BERTOLOTTI" userId="9f4b2f45-7e14-4868-8f41-d45a6ad76f5d" providerId="ADAL" clId="{66CFF39E-463F-4D4A-AF77-383752744B34}" dt="2020-04-02T11:53:19.229" v="4077"/>
          <ac:spMkLst>
            <pc:docMk/>
            <pc:sldMk cId="843769656" sldId="271"/>
            <ac:spMk id="17" creationId="{D9A37AC3-6575-4781-9FCC-644BA83CF39B}"/>
          </ac:spMkLst>
        </pc:spChg>
        <pc:spChg chg="add mod">
          <ac:chgData name="Louis BERTOLOTTI" userId="9f4b2f45-7e14-4868-8f41-d45a6ad76f5d" providerId="ADAL" clId="{66CFF39E-463F-4D4A-AF77-383752744B34}" dt="2020-04-02T11:53:19.244" v="4094"/>
          <ac:spMkLst>
            <pc:docMk/>
            <pc:sldMk cId="843769656" sldId="271"/>
            <ac:spMk id="18" creationId="{643FA32B-8AA0-453F-AE63-55943525F4A6}"/>
          </ac:spMkLst>
        </pc:spChg>
      </pc:sldChg>
      <pc:sldChg chg="addSp modSp add del mod">
        <pc:chgData name="Louis BERTOLOTTI" userId="9f4b2f45-7e14-4868-8f41-d45a6ad76f5d" providerId="ADAL" clId="{66CFF39E-463F-4D4A-AF77-383752744B34}" dt="2020-04-02T11:53:17.564" v="3799" actId="2696"/>
        <pc:sldMkLst>
          <pc:docMk/>
          <pc:sldMk cId="3219389107" sldId="271"/>
        </pc:sldMkLst>
        <pc:spChg chg="add mod">
          <ac:chgData name="Louis BERTOLOTTI" userId="9f4b2f45-7e14-4868-8f41-d45a6ad76f5d" providerId="ADAL" clId="{66CFF39E-463F-4D4A-AF77-383752744B34}" dt="2020-04-02T11:52:59.864" v="3775" actId="948"/>
          <ac:spMkLst>
            <pc:docMk/>
            <pc:sldMk cId="3219389107" sldId="271"/>
            <ac:spMk id="3" creationId="{586E6921-CC05-4CF6-8D7F-0336BB73A751}"/>
          </ac:spMkLst>
        </pc:spChg>
        <pc:spChg chg="add mod">
          <ac:chgData name="Louis BERTOLOTTI" userId="9f4b2f45-7e14-4868-8f41-d45a6ad76f5d" providerId="ADAL" clId="{66CFF39E-463F-4D4A-AF77-383752744B34}" dt="2020-04-02T11:52:59.869" v="3779"/>
          <ac:spMkLst>
            <pc:docMk/>
            <pc:sldMk cId="3219389107" sldId="271"/>
            <ac:spMk id="4" creationId="{6B1D202B-BB0B-4CF6-A269-1F6F2B0AA2B5}"/>
          </ac:spMkLst>
        </pc:spChg>
        <pc:spChg chg="add mod">
          <ac:chgData name="Louis BERTOLOTTI" userId="9f4b2f45-7e14-4868-8f41-d45a6ad76f5d" providerId="ADAL" clId="{66CFF39E-463F-4D4A-AF77-383752744B34}" dt="2020-04-02T11:52:59.884" v="3798"/>
          <ac:spMkLst>
            <pc:docMk/>
            <pc:sldMk cId="3219389107" sldId="271"/>
            <ac:spMk id="5" creationId="{F535BEC2-E4D6-430D-99B8-A826FEF3E70D}"/>
          </ac:spMkLst>
        </pc:spChg>
      </pc:sldChg>
      <pc:sldChg chg="addSp modSp add del mod">
        <pc:chgData name="Louis BERTOLOTTI" userId="9f4b2f45-7e14-4868-8f41-d45a6ad76f5d" providerId="ADAL" clId="{66CFF39E-463F-4D4A-AF77-383752744B34}" dt="2020-04-02T11:49:05.554" v="3038" actId="2696"/>
        <pc:sldMkLst>
          <pc:docMk/>
          <pc:sldMk cId="3267944984" sldId="271"/>
        </pc:sldMkLst>
        <pc:spChg chg="add mod">
          <ac:chgData name="Louis BERTOLOTTI" userId="9f4b2f45-7e14-4868-8f41-d45a6ad76f5d" providerId="ADAL" clId="{66CFF39E-463F-4D4A-AF77-383752744B34}" dt="2020-04-02T11:48:27.404" v="1832" actId="20577"/>
          <ac:spMkLst>
            <pc:docMk/>
            <pc:sldMk cId="3267944984" sldId="271"/>
            <ac:spMk id="3" creationId="{C84265EE-ACDC-4326-99D4-B0A577392736}"/>
          </ac:spMkLst>
        </pc:spChg>
        <pc:spChg chg="add mod">
          <ac:chgData name="Louis BERTOLOTTI" userId="9f4b2f45-7e14-4868-8f41-d45a6ad76f5d" providerId="ADAL" clId="{66CFF39E-463F-4D4A-AF77-383752744B34}" dt="2020-04-02T11:48:07.134" v="1776"/>
          <ac:spMkLst>
            <pc:docMk/>
            <pc:sldMk cId="3267944984" sldId="271"/>
            <ac:spMk id="4" creationId="{0E15878A-36D0-45AB-ABF0-30891A83BB40}"/>
          </ac:spMkLst>
        </pc:spChg>
        <pc:spChg chg="add mod">
          <ac:chgData name="Louis BERTOLOTTI" userId="9f4b2f45-7e14-4868-8f41-d45a6ad76f5d" providerId="ADAL" clId="{66CFF39E-463F-4D4A-AF77-383752744B34}" dt="2020-04-02T11:48:07.164" v="1795"/>
          <ac:spMkLst>
            <pc:docMk/>
            <pc:sldMk cId="3267944984" sldId="271"/>
            <ac:spMk id="5" creationId="{35C170DF-9E5F-48FE-9CC2-4491FA3FD964}"/>
          </ac:spMkLst>
        </pc:spChg>
      </pc:sldChg>
      <pc:sldChg chg="addSp delSp modSp add del mod">
        <pc:chgData name="Louis BERTOLOTTI" userId="9f4b2f45-7e14-4868-8f41-d45a6ad76f5d" providerId="ADAL" clId="{66CFF39E-463F-4D4A-AF77-383752744B34}" dt="2020-04-02T11:47:53.254" v="1752" actId="2696"/>
        <pc:sldMkLst>
          <pc:docMk/>
          <pc:sldMk cId="3946382903" sldId="271"/>
        </pc:sldMkLst>
        <pc:spChg chg="add mod">
          <ac:chgData name="Louis BERTOLOTTI" userId="9f4b2f45-7e14-4868-8f41-d45a6ad76f5d" providerId="ADAL" clId="{66CFF39E-463F-4D4A-AF77-383752744B34}" dt="2020-04-02T11:47:22.114" v="1600" actId="948"/>
          <ac:spMkLst>
            <pc:docMk/>
            <pc:sldMk cId="3946382903" sldId="271"/>
            <ac:spMk id="3" creationId="{13AA8283-59B1-437C-918E-07325B1E0E0D}"/>
          </ac:spMkLst>
        </pc:spChg>
        <pc:spChg chg="add mod">
          <ac:chgData name="Louis BERTOLOTTI" userId="9f4b2f45-7e14-4868-8f41-d45a6ad76f5d" providerId="ADAL" clId="{66CFF39E-463F-4D4A-AF77-383752744B34}" dt="2020-04-02T11:47:22.124" v="1604"/>
          <ac:spMkLst>
            <pc:docMk/>
            <pc:sldMk cId="3946382903" sldId="271"/>
            <ac:spMk id="4" creationId="{D8BA4B88-5B57-4F26-BC01-9233EFA52BAA}"/>
          </ac:spMkLst>
        </pc:spChg>
        <pc:spChg chg="add mod">
          <ac:chgData name="Louis BERTOLOTTI" userId="9f4b2f45-7e14-4868-8f41-d45a6ad76f5d" providerId="ADAL" clId="{66CFF39E-463F-4D4A-AF77-383752744B34}" dt="2020-04-02T11:47:22.154" v="1623"/>
          <ac:spMkLst>
            <pc:docMk/>
            <pc:sldMk cId="3946382903" sldId="271"/>
            <ac:spMk id="5" creationId="{18CF5523-9400-498D-9583-A16700D72C8E}"/>
          </ac:spMkLst>
        </pc:spChg>
        <pc:spChg chg="add del mod">
          <ac:chgData name="Louis BERTOLOTTI" userId="9f4b2f45-7e14-4868-8f41-d45a6ad76f5d" providerId="ADAL" clId="{66CFF39E-463F-4D4A-AF77-383752744B34}" dt="2020-04-02T11:47:50.204" v="1751"/>
          <ac:spMkLst>
            <pc:docMk/>
            <pc:sldMk cId="3946382903" sldId="271"/>
            <ac:spMk id="6" creationId="{785EBC34-03FB-4386-8BF3-DDA3905F6BDC}"/>
          </ac:spMkLst>
        </pc:spChg>
        <pc:spChg chg="add del mod">
          <ac:chgData name="Louis BERTOLOTTI" userId="9f4b2f45-7e14-4868-8f41-d45a6ad76f5d" providerId="ADAL" clId="{66CFF39E-463F-4D4A-AF77-383752744B34}" dt="2020-04-02T11:47:50.204" v="1751"/>
          <ac:spMkLst>
            <pc:docMk/>
            <pc:sldMk cId="3946382903" sldId="271"/>
            <ac:spMk id="7" creationId="{7E9C5EF4-82DF-4C86-BE70-D23802D934F7}"/>
          </ac:spMkLst>
        </pc:spChg>
      </pc:sldChg>
      <pc:sldChg chg="addSp delSp modSp add del mod">
        <pc:chgData name="Louis BERTOLOTTI" userId="9f4b2f45-7e14-4868-8f41-d45a6ad76f5d" providerId="ADAL" clId="{66CFF39E-463F-4D4A-AF77-383752744B34}" dt="2020-04-02T11:47:50.204" v="1751"/>
        <pc:sldMkLst>
          <pc:docMk/>
          <pc:sldMk cId="3102674473" sldId="272"/>
        </pc:sldMkLst>
        <pc:spChg chg="add del mod">
          <ac:chgData name="Louis BERTOLOTTI" userId="9f4b2f45-7e14-4868-8f41-d45a6ad76f5d" providerId="ADAL" clId="{66CFF39E-463F-4D4A-AF77-383752744B34}" dt="2020-04-02T11:47:50.204" v="1751"/>
          <ac:spMkLst>
            <pc:docMk/>
            <pc:sldMk cId="3102674473" sldId="272"/>
            <ac:spMk id="3" creationId="{584F8FFD-4A5D-4E65-9D9C-836F784438B4}"/>
          </ac:spMkLst>
        </pc:spChg>
        <pc:spChg chg="add del mod">
          <ac:chgData name="Louis BERTOLOTTI" userId="9f4b2f45-7e14-4868-8f41-d45a6ad76f5d" providerId="ADAL" clId="{66CFF39E-463F-4D4A-AF77-383752744B34}" dt="2020-04-02T11:47:50.204" v="1751"/>
          <ac:spMkLst>
            <pc:docMk/>
            <pc:sldMk cId="3102674473" sldId="272"/>
            <ac:spMk id="4" creationId="{E850592F-A453-4963-B49E-367254A865A2}"/>
          </ac:spMkLst>
        </pc:spChg>
        <pc:spChg chg="add del mod">
          <ac:chgData name="Louis BERTOLOTTI" userId="9f4b2f45-7e14-4868-8f41-d45a6ad76f5d" providerId="ADAL" clId="{66CFF39E-463F-4D4A-AF77-383752744B34}" dt="2020-04-02T11:47:50.204" v="1751"/>
          <ac:spMkLst>
            <pc:docMk/>
            <pc:sldMk cId="3102674473" sldId="272"/>
            <ac:spMk id="5" creationId="{D89CF51F-11EF-4E53-8603-3FB3F09DD84C}"/>
          </ac:spMkLst>
        </pc:spChg>
        <pc:spChg chg="add del mod">
          <ac:chgData name="Louis BERTOLOTTI" userId="9f4b2f45-7e14-4868-8f41-d45a6ad76f5d" providerId="ADAL" clId="{66CFF39E-463F-4D4A-AF77-383752744B34}" dt="2020-04-02T11:47:50.204" v="1751"/>
          <ac:spMkLst>
            <pc:docMk/>
            <pc:sldMk cId="3102674473" sldId="272"/>
            <ac:spMk id="6" creationId="{6D0A3218-8129-40CE-AD18-ED95ABE2454D}"/>
          </ac:spMkLst>
        </pc:spChg>
      </pc:sldChg>
      <pc:sldChg chg="addSp delSp modSp add del mod">
        <pc:chgData name="Louis BERTOLOTTI" userId="9f4b2f45-7e14-4868-8f41-d45a6ad76f5d" providerId="ADAL" clId="{66CFF39E-463F-4D4A-AF77-383752744B34}" dt="2020-04-02T11:52:47.769" v="3755" actId="47"/>
        <pc:sldMkLst>
          <pc:docMk/>
          <pc:sldMk cId="4267492222" sldId="272"/>
        </pc:sldMkLst>
        <pc:spChg chg="add mod">
          <ac:chgData name="Louis BERTOLOTTI" userId="9f4b2f45-7e14-4868-8f41-d45a6ad76f5d" providerId="ADAL" clId="{66CFF39E-463F-4D4A-AF77-383752744B34}" dt="2020-04-02T11:48:51.339" v="1852"/>
          <ac:spMkLst>
            <pc:docMk/>
            <pc:sldMk cId="4267492222" sldId="272"/>
            <ac:spMk id="3" creationId="{A42388EA-B443-46D3-821A-2C27F21029E3}"/>
          </ac:spMkLst>
        </pc:spChg>
        <pc:spChg chg="add mod">
          <ac:chgData name="Louis BERTOLOTTI" userId="9f4b2f45-7e14-4868-8f41-d45a6ad76f5d" providerId="ADAL" clId="{66CFF39E-463F-4D4A-AF77-383752744B34}" dt="2020-04-02T11:49:39.824" v="3045"/>
          <ac:spMkLst>
            <pc:docMk/>
            <pc:sldMk cId="4267492222" sldId="272"/>
            <ac:spMk id="4" creationId="{A604DB82-6F68-4C80-9454-A346FF732836}"/>
          </ac:spMkLst>
        </pc:spChg>
        <pc:spChg chg="add mod">
          <ac:chgData name="Louis BERTOLOTTI" userId="9f4b2f45-7e14-4868-8f41-d45a6ad76f5d" providerId="ADAL" clId="{66CFF39E-463F-4D4A-AF77-383752744B34}" dt="2020-04-02T11:48:51.374" v="1890"/>
          <ac:spMkLst>
            <pc:docMk/>
            <pc:sldMk cId="4267492222" sldId="272"/>
            <ac:spMk id="5" creationId="{A75E7B86-BC41-4AF4-8EE7-60588B66EB73}"/>
          </ac:spMkLst>
        </pc:spChg>
        <pc:spChg chg="add mod">
          <ac:chgData name="Louis BERTOLOTTI" userId="9f4b2f45-7e14-4868-8f41-d45a6ad76f5d" providerId="ADAL" clId="{66CFF39E-463F-4D4A-AF77-383752744B34}" dt="2020-04-02T11:48:51.384" v="1907"/>
          <ac:spMkLst>
            <pc:docMk/>
            <pc:sldMk cId="4267492222" sldId="272"/>
            <ac:spMk id="6" creationId="{66D5ECD4-C8CE-499D-8841-4675194A6A77}"/>
          </ac:spMkLst>
        </pc:spChg>
        <pc:spChg chg="add mod">
          <ac:chgData name="Louis BERTOLOTTI" userId="9f4b2f45-7e14-4868-8f41-d45a6ad76f5d" providerId="ADAL" clId="{66CFF39E-463F-4D4A-AF77-383752744B34}" dt="2020-04-02T11:49:24.584" v="3043" actId="20577"/>
          <ac:spMkLst>
            <pc:docMk/>
            <pc:sldMk cId="4267492222" sldId="272"/>
            <ac:spMk id="7" creationId="{897C85B0-1865-4D10-8BC2-C8A781B1BE6E}"/>
          </ac:spMkLst>
        </pc:spChg>
        <pc:spChg chg="add mod">
          <ac:chgData name="Louis BERTOLOTTI" userId="9f4b2f45-7e14-4868-8f41-d45a6ad76f5d" providerId="ADAL" clId="{66CFF39E-463F-4D4A-AF77-383752744B34}" dt="2020-04-02T11:48:51.414" v="1945"/>
          <ac:spMkLst>
            <pc:docMk/>
            <pc:sldMk cId="4267492222" sldId="272"/>
            <ac:spMk id="8" creationId="{58E447EF-946A-4DB0-BEEF-8B687D681F0E}"/>
          </ac:spMkLst>
        </pc:spChg>
        <pc:spChg chg="add mod">
          <ac:chgData name="Louis BERTOLOTTI" userId="9f4b2f45-7e14-4868-8f41-d45a6ad76f5d" providerId="ADAL" clId="{66CFF39E-463F-4D4A-AF77-383752744B34}" dt="2020-04-02T11:48:51.434" v="1962"/>
          <ac:spMkLst>
            <pc:docMk/>
            <pc:sldMk cId="4267492222" sldId="272"/>
            <ac:spMk id="9" creationId="{3DCD6BC9-B1FE-4B2C-BEE3-3AFF12221560}"/>
          </ac:spMkLst>
        </pc:spChg>
        <pc:spChg chg="add del mod">
          <ac:chgData name="Louis BERTOLOTTI" userId="9f4b2f45-7e14-4868-8f41-d45a6ad76f5d" providerId="ADAL" clId="{66CFF39E-463F-4D4A-AF77-383752744B34}" dt="2020-04-02T11:52:34.264" v="3754" actId="478"/>
          <ac:spMkLst>
            <pc:docMk/>
            <pc:sldMk cId="4267492222" sldId="272"/>
            <ac:spMk id="10" creationId="{32269CA2-EA1D-476E-9502-AFCDA668481F}"/>
          </ac:spMkLst>
        </pc:spChg>
        <pc:spChg chg="add del mod">
          <ac:chgData name="Louis BERTOLOTTI" userId="9f4b2f45-7e14-4868-8f41-d45a6ad76f5d" providerId="ADAL" clId="{66CFF39E-463F-4D4A-AF77-383752744B34}" dt="2020-04-02T11:52:33.814" v="3753" actId="478"/>
          <ac:spMkLst>
            <pc:docMk/>
            <pc:sldMk cId="4267492222" sldId="272"/>
            <ac:spMk id="11" creationId="{007B87DB-1704-4D3F-806A-E206128FFFB9}"/>
          </ac:spMkLst>
        </pc:spChg>
        <pc:spChg chg="add del mod">
          <ac:chgData name="Louis BERTOLOTTI" userId="9f4b2f45-7e14-4868-8f41-d45a6ad76f5d" providerId="ADAL" clId="{66CFF39E-463F-4D4A-AF77-383752744B34}" dt="2020-04-02T11:52:33.814" v="3753" actId="478"/>
          <ac:spMkLst>
            <pc:docMk/>
            <pc:sldMk cId="4267492222" sldId="272"/>
            <ac:spMk id="12" creationId="{38452A13-63CC-4D7B-9849-50BF88E171C3}"/>
          </ac:spMkLst>
        </pc:spChg>
        <pc:spChg chg="add del mod">
          <ac:chgData name="Louis BERTOLOTTI" userId="9f4b2f45-7e14-4868-8f41-d45a6ad76f5d" providerId="ADAL" clId="{66CFF39E-463F-4D4A-AF77-383752744B34}" dt="2020-04-02T11:52:34.264" v="3754" actId="478"/>
          <ac:spMkLst>
            <pc:docMk/>
            <pc:sldMk cId="4267492222" sldId="272"/>
            <ac:spMk id="13" creationId="{5578FA33-B02C-4C2B-8C56-A60262168961}"/>
          </ac:spMkLst>
        </pc:spChg>
        <pc:spChg chg="add del mod">
          <ac:chgData name="Louis BERTOLOTTI" userId="9f4b2f45-7e14-4868-8f41-d45a6ad76f5d" providerId="ADAL" clId="{66CFF39E-463F-4D4A-AF77-383752744B34}" dt="2020-04-02T11:52:33.284" v="3752" actId="20577"/>
          <ac:spMkLst>
            <pc:docMk/>
            <pc:sldMk cId="4267492222" sldId="272"/>
            <ac:spMk id="14" creationId="{92C4362B-DDA6-4C2E-9A31-3AADDBB65A13}"/>
          </ac:spMkLst>
        </pc:spChg>
        <pc:spChg chg="add del mod">
          <ac:chgData name="Louis BERTOLOTTI" userId="9f4b2f45-7e14-4868-8f41-d45a6ad76f5d" providerId="ADAL" clId="{66CFF39E-463F-4D4A-AF77-383752744B34}" dt="2020-04-02T11:52:33.814" v="3753" actId="478"/>
          <ac:spMkLst>
            <pc:docMk/>
            <pc:sldMk cId="4267492222" sldId="272"/>
            <ac:spMk id="15" creationId="{735CE7C7-B248-4186-918D-B74E7AB8D9BD}"/>
          </ac:spMkLst>
        </pc:spChg>
        <pc:spChg chg="add del mod">
          <ac:chgData name="Louis BERTOLOTTI" userId="9f4b2f45-7e14-4868-8f41-d45a6ad76f5d" providerId="ADAL" clId="{66CFF39E-463F-4D4A-AF77-383752744B34}" dt="2020-04-02T11:52:34.264" v="3754" actId="478"/>
          <ac:spMkLst>
            <pc:docMk/>
            <pc:sldMk cId="4267492222" sldId="272"/>
            <ac:spMk id="16" creationId="{04DFE5BD-C4EC-46A0-A337-9864CC95B8B6}"/>
          </ac:spMkLst>
        </pc:spChg>
        <pc:spChg chg="add del mod">
          <ac:chgData name="Louis BERTOLOTTI" userId="9f4b2f45-7e14-4868-8f41-d45a6ad76f5d" providerId="ADAL" clId="{66CFF39E-463F-4D4A-AF77-383752744B34}" dt="2020-04-02T11:52:33.814" v="3753" actId="478"/>
          <ac:spMkLst>
            <pc:docMk/>
            <pc:sldMk cId="4267492222" sldId="272"/>
            <ac:spMk id="17" creationId="{86CBA975-4CE4-41ED-AF26-F36F3794B97C}"/>
          </ac:spMkLst>
        </pc:spChg>
        <pc:spChg chg="add del mod">
          <ac:chgData name="Louis BERTOLOTTI" userId="9f4b2f45-7e14-4868-8f41-d45a6ad76f5d" providerId="ADAL" clId="{66CFF39E-463F-4D4A-AF77-383752744B34}" dt="2020-04-02T11:52:33.814" v="3753" actId="478"/>
          <ac:spMkLst>
            <pc:docMk/>
            <pc:sldMk cId="4267492222" sldId="272"/>
            <ac:spMk id="18" creationId="{047BE105-87E4-43C5-B0F8-996A040ADA08}"/>
          </ac:spMkLst>
        </pc:spChg>
      </pc:sldChg>
      <pc:sldChg chg="addSp delSp modSp add mod ord">
        <pc:chgData name="Louis BERTOLOTTI" userId="9f4b2f45-7e14-4868-8f41-d45a6ad76f5d" providerId="ADAL" clId="{66CFF39E-463F-4D4A-AF77-383752744B34}" dt="2020-04-02T18:32:24.590" v="12197"/>
        <pc:sldMkLst>
          <pc:docMk/>
          <pc:sldMk cId="4287862006" sldId="272"/>
        </pc:sldMkLst>
        <pc:spChg chg="add mod">
          <ac:chgData name="Louis BERTOLOTTI" userId="9f4b2f45-7e14-4868-8f41-d45a6ad76f5d" providerId="ADAL" clId="{66CFF39E-463F-4D4A-AF77-383752744B34}" dt="2020-04-02T11:53:19.269" v="4114"/>
          <ac:spMkLst>
            <pc:docMk/>
            <pc:sldMk cId="4287862006" sldId="272"/>
            <ac:spMk id="3" creationId="{3C376A93-47DD-4F2D-AF3B-CF81CF86D0FE}"/>
          </ac:spMkLst>
        </pc:spChg>
        <pc:spChg chg="add mod">
          <ac:chgData name="Louis BERTOLOTTI" userId="9f4b2f45-7e14-4868-8f41-d45a6ad76f5d" providerId="ADAL" clId="{66CFF39E-463F-4D4A-AF77-383752744B34}" dt="2020-04-02T11:53:19.284" v="4128" actId="947"/>
          <ac:spMkLst>
            <pc:docMk/>
            <pc:sldMk cId="4287862006" sldId="272"/>
            <ac:spMk id="4" creationId="{51027BCC-CBA0-4787-86F5-271025A71038}"/>
          </ac:spMkLst>
        </pc:spChg>
        <pc:spChg chg="add mod">
          <ac:chgData name="Louis BERTOLOTTI" userId="9f4b2f45-7e14-4868-8f41-d45a6ad76f5d" providerId="ADAL" clId="{66CFF39E-463F-4D4A-AF77-383752744B34}" dt="2020-04-02T18:32:24.499" v="12108"/>
          <ac:spMkLst>
            <pc:docMk/>
            <pc:sldMk cId="4287862006" sldId="272"/>
            <ac:spMk id="5" creationId="{8B3C2809-6BB8-44D1-A970-3F05974AEC2E}"/>
          </ac:spMkLst>
        </pc:spChg>
        <pc:spChg chg="add mod">
          <ac:chgData name="Louis BERTOLOTTI" userId="9f4b2f45-7e14-4868-8f41-d45a6ad76f5d" providerId="ADAL" clId="{66CFF39E-463F-4D4A-AF77-383752744B34}" dt="2020-04-02T18:32:24.501" v="12110"/>
          <ac:spMkLst>
            <pc:docMk/>
            <pc:sldMk cId="4287862006" sldId="272"/>
            <ac:spMk id="6" creationId="{F3F00AF4-C614-4250-9CC6-D47A54F6DF2B}"/>
          </ac:spMkLst>
        </pc:spChg>
        <pc:spChg chg="add del mod">
          <ac:chgData name="Louis BERTOLOTTI" userId="9f4b2f45-7e14-4868-8f41-d45a6ad76f5d" providerId="ADAL" clId="{66CFF39E-463F-4D4A-AF77-383752744B34}" dt="2020-04-02T11:54:16.824" v="5351"/>
          <ac:spMkLst>
            <pc:docMk/>
            <pc:sldMk cId="4287862006" sldId="272"/>
            <ac:spMk id="7" creationId="{B2441EB7-4D29-46B8-A5C6-794095BE3229}"/>
          </ac:spMkLst>
        </pc:spChg>
        <pc:spChg chg="add mod">
          <ac:chgData name="Louis BERTOLOTTI" userId="9f4b2f45-7e14-4868-8f41-d45a6ad76f5d" providerId="ADAL" clId="{66CFF39E-463F-4D4A-AF77-383752744B34}" dt="2020-04-02T18:32:24.502" v="12111"/>
          <ac:spMkLst>
            <pc:docMk/>
            <pc:sldMk cId="4287862006" sldId="272"/>
            <ac:spMk id="8" creationId="{267A0A76-29FF-4CCD-9BDF-DC7C1ABF02BC}"/>
          </ac:spMkLst>
        </pc:spChg>
        <pc:spChg chg="add del mod">
          <ac:chgData name="Louis BERTOLOTTI" userId="9f4b2f45-7e14-4868-8f41-d45a6ad76f5d" providerId="ADAL" clId="{66CFF39E-463F-4D4A-AF77-383752744B34}" dt="2020-04-02T11:54:16.834" v="5356"/>
          <ac:spMkLst>
            <pc:docMk/>
            <pc:sldMk cId="4287862006" sldId="272"/>
            <ac:spMk id="9" creationId="{05786E18-F53F-4C26-8A21-B7127DDB6550}"/>
          </ac:spMkLst>
        </pc:spChg>
        <pc:spChg chg="add del mod">
          <ac:chgData name="Louis BERTOLOTTI" userId="9f4b2f45-7e14-4868-8f41-d45a6ad76f5d" providerId="ADAL" clId="{66CFF39E-463F-4D4A-AF77-383752744B34}" dt="2020-04-02T11:54:16.824" v="5350"/>
          <ac:spMkLst>
            <pc:docMk/>
            <pc:sldMk cId="4287862006" sldId="272"/>
            <ac:spMk id="10" creationId="{98794FCC-7B37-419E-8A12-9FE6FCEBFA7F}"/>
          </ac:spMkLst>
        </pc:spChg>
        <pc:spChg chg="add del mod">
          <ac:chgData name="Louis BERTOLOTTI" userId="9f4b2f45-7e14-4868-8f41-d45a6ad76f5d" providerId="ADAL" clId="{66CFF39E-463F-4D4A-AF77-383752744B34}" dt="2020-04-02T11:54:16.824" v="5355"/>
          <ac:spMkLst>
            <pc:docMk/>
            <pc:sldMk cId="4287862006" sldId="272"/>
            <ac:spMk id="11" creationId="{256662A0-3693-43BC-A120-428EBC378D50}"/>
          </ac:spMkLst>
        </pc:spChg>
        <pc:spChg chg="add del mod">
          <ac:chgData name="Louis BERTOLOTTI" userId="9f4b2f45-7e14-4868-8f41-d45a6ad76f5d" providerId="ADAL" clId="{66CFF39E-463F-4D4A-AF77-383752744B34}" dt="2020-04-02T11:54:16.824" v="5349"/>
          <ac:spMkLst>
            <pc:docMk/>
            <pc:sldMk cId="4287862006" sldId="272"/>
            <ac:spMk id="12" creationId="{D2B7E565-1DEA-4B68-942C-43738459A2B3}"/>
          </ac:spMkLst>
        </pc:spChg>
        <pc:spChg chg="add del mod">
          <ac:chgData name="Louis BERTOLOTTI" userId="9f4b2f45-7e14-4868-8f41-d45a6ad76f5d" providerId="ADAL" clId="{66CFF39E-463F-4D4A-AF77-383752744B34}" dt="2020-04-02T11:54:16.824" v="5354"/>
          <ac:spMkLst>
            <pc:docMk/>
            <pc:sldMk cId="4287862006" sldId="272"/>
            <ac:spMk id="13" creationId="{385CC392-097B-48DC-A1F2-7442543112B5}"/>
          </ac:spMkLst>
        </pc:spChg>
        <pc:spChg chg="add del mod">
          <ac:chgData name="Louis BERTOLOTTI" userId="9f4b2f45-7e14-4868-8f41-d45a6ad76f5d" providerId="ADAL" clId="{66CFF39E-463F-4D4A-AF77-383752744B34}" dt="2020-04-02T11:54:16.824" v="5348"/>
          <ac:spMkLst>
            <pc:docMk/>
            <pc:sldMk cId="4287862006" sldId="272"/>
            <ac:spMk id="14" creationId="{8C8BF6E2-4A72-4711-AA41-3BD208F28835}"/>
          </ac:spMkLst>
        </pc:spChg>
        <pc:spChg chg="add del mod">
          <ac:chgData name="Louis BERTOLOTTI" userId="9f4b2f45-7e14-4868-8f41-d45a6ad76f5d" providerId="ADAL" clId="{66CFF39E-463F-4D4A-AF77-383752744B34}" dt="2020-04-02T11:54:16.824" v="5353"/>
          <ac:spMkLst>
            <pc:docMk/>
            <pc:sldMk cId="4287862006" sldId="272"/>
            <ac:spMk id="15" creationId="{FB1F7709-2F40-4CD5-AF89-F4C1247D8618}"/>
          </ac:spMkLst>
        </pc:spChg>
        <pc:spChg chg="add del mod">
          <ac:chgData name="Louis BERTOLOTTI" userId="9f4b2f45-7e14-4868-8f41-d45a6ad76f5d" providerId="ADAL" clId="{66CFF39E-463F-4D4A-AF77-383752744B34}" dt="2020-04-02T11:54:16.824" v="5347"/>
          <ac:spMkLst>
            <pc:docMk/>
            <pc:sldMk cId="4287862006" sldId="272"/>
            <ac:spMk id="16" creationId="{62E01907-9200-43E1-A7E0-576F0D05DD8B}"/>
          </ac:spMkLst>
        </pc:spChg>
        <pc:spChg chg="add del mod">
          <ac:chgData name="Louis BERTOLOTTI" userId="9f4b2f45-7e14-4868-8f41-d45a6ad76f5d" providerId="ADAL" clId="{66CFF39E-463F-4D4A-AF77-383752744B34}" dt="2020-04-02T11:54:16.824" v="5352"/>
          <ac:spMkLst>
            <pc:docMk/>
            <pc:sldMk cId="4287862006" sldId="272"/>
            <ac:spMk id="17" creationId="{40C6EB0A-899E-4BB2-B300-65D12B7261B6}"/>
          </ac:spMkLst>
        </pc:spChg>
        <pc:spChg chg="add del mod">
          <ac:chgData name="Louis BERTOLOTTI" userId="9f4b2f45-7e14-4868-8f41-d45a6ad76f5d" providerId="ADAL" clId="{66CFF39E-463F-4D4A-AF77-383752744B34}" dt="2020-04-02T11:58:57.013" v="9235"/>
          <ac:spMkLst>
            <pc:docMk/>
            <pc:sldMk cId="4287862006" sldId="272"/>
            <ac:spMk id="18" creationId="{6ED1E506-B06A-46CC-8AAC-F473413D3ADB}"/>
          </ac:spMkLst>
        </pc:spChg>
        <pc:spChg chg="add del mod">
          <ac:chgData name="Louis BERTOLOTTI" userId="9f4b2f45-7e14-4868-8f41-d45a6ad76f5d" providerId="ADAL" clId="{66CFF39E-463F-4D4A-AF77-383752744B34}" dt="2020-04-02T11:58:57.013" v="9239"/>
          <ac:spMkLst>
            <pc:docMk/>
            <pc:sldMk cId="4287862006" sldId="272"/>
            <ac:spMk id="19" creationId="{F9A95652-14E1-42E6-B574-EF512D2705A5}"/>
          </ac:spMkLst>
        </pc:spChg>
        <pc:spChg chg="add del mod">
          <ac:chgData name="Louis BERTOLOTTI" userId="9f4b2f45-7e14-4868-8f41-d45a6ad76f5d" providerId="ADAL" clId="{66CFF39E-463F-4D4A-AF77-383752744B34}" dt="2020-04-02T11:58:57.013" v="9234"/>
          <ac:spMkLst>
            <pc:docMk/>
            <pc:sldMk cId="4287862006" sldId="272"/>
            <ac:spMk id="20" creationId="{A362343B-BED1-4788-B19C-1D296DBBE8B1}"/>
          </ac:spMkLst>
        </pc:spChg>
        <pc:spChg chg="add del mod">
          <ac:chgData name="Louis BERTOLOTTI" userId="9f4b2f45-7e14-4868-8f41-d45a6ad76f5d" providerId="ADAL" clId="{66CFF39E-463F-4D4A-AF77-383752744B34}" dt="2020-04-02T11:58:57.013" v="9238"/>
          <ac:spMkLst>
            <pc:docMk/>
            <pc:sldMk cId="4287862006" sldId="272"/>
            <ac:spMk id="21" creationId="{10162739-7D1E-4601-A04F-C17149EB38B3}"/>
          </ac:spMkLst>
        </pc:spChg>
        <pc:spChg chg="add del mod">
          <ac:chgData name="Louis BERTOLOTTI" userId="9f4b2f45-7e14-4868-8f41-d45a6ad76f5d" providerId="ADAL" clId="{66CFF39E-463F-4D4A-AF77-383752744B34}" dt="2020-04-02T11:58:57.013" v="9233"/>
          <ac:spMkLst>
            <pc:docMk/>
            <pc:sldMk cId="4287862006" sldId="272"/>
            <ac:spMk id="22" creationId="{12485CE9-36A1-430A-ACF0-C8FE8DE31445}"/>
          </ac:spMkLst>
        </pc:spChg>
        <pc:spChg chg="add del mod">
          <ac:chgData name="Louis BERTOLOTTI" userId="9f4b2f45-7e14-4868-8f41-d45a6ad76f5d" providerId="ADAL" clId="{66CFF39E-463F-4D4A-AF77-383752744B34}" dt="2020-04-02T11:58:57.013" v="9237"/>
          <ac:spMkLst>
            <pc:docMk/>
            <pc:sldMk cId="4287862006" sldId="272"/>
            <ac:spMk id="23" creationId="{6E518AAA-4AC8-47D4-B407-C93F8FD541C6}"/>
          </ac:spMkLst>
        </pc:spChg>
        <pc:spChg chg="add del mod">
          <ac:chgData name="Louis BERTOLOTTI" userId="9f4b2f45-7e14-4868-8f41-d45a6ad76f5d" providerId="ADAL" clId="{66CFF39E-463F-4D4A-AF77-383752744B34}" dt="2020-04-02T11:58:57.013" v="9232"/>
          <ac:spMkLst>
            <pc:docMk/>
            <pc:sldMk cId="4287862006" sldId="272"/>
            <ac:spMk id="24" creationId="{E1E2BF09-4F1B-409F-B64D-2DD25A750841}"/>
          </ac:spMkLst>
        </pc:spChg>
        <pc:spChg chg="add del mod">
          <ac:chgData name="Louis BERTOLOTTI" userId="9f4b2f45-7e14-4868-8f41-d45a6ad76f5d" providerId="ADAL" clId="{66CFF39E-463F-4D4A-AF77-383752744B34}" dt="2020-04-02T11:58:57.013" v="9236"/>
          <ac:spMkLst>
            <pc:docMk/>
            <pc:sldMk cId="4287862006" sldId="272"/>
            <ac:spMk id="25" creationId="{8C534283-2EAB-48C3-9436-8332DAA91A23}"/>
          </ac:spMkLst>
        </pc:spChg>
        <pc:spChg chg="add del mod">
          <ac:chgData name="Louis BERTOLOTTI" userId="9f4b2f45-7e14-4868-8f41-d45a6ad76f5d" providerId="ADAL" clId="{66CFF39E-463F-4D4A-AF77-383752744B34}" dt="2020-04-02T11:55:31.444" v="6213" actId="478"/>
          <ac:spMkLst>
            <pc:docMk/>
            <pc:sldMk cId="4287862006" sldId="272"/>
            <ac:spMk id="26" creationId="{4CE97A5D-46F0-4F70-88BB-FE8C0B73B3CF}"/>
          </ac:spMkLst>
        </pc:spChg>
        <pc:spChg chg="add del mod">
          <ac:chgData name="Louis BERTOLOTTI" userId="9f4b2f45-7e14-4868-8f41-d45a6ad76f5d" providerId="ADAL" clId="{66CFF39E-463F-4D4A-AF77-383752744B34}" dt="2020-04-02T11:55:39.354" v="6216" actId="478"/>
          <ac:spMkLst>
            <pc:docMk/>
            <pc:sldMk cId="4287862006" sldId="272"/>
            <ac:spMk id="27" creationId="{ADA40FD6-014F-42A9-914C-95ECC0285F21}"/>
          </ac:spMkLst>
        </pc:spChg>
        <pc:spChg chg="add mod">
          <ac:chgData name="Louis BERTOLOTTI" userId="9f4b2f45-7e14-4868-8f41-d45a6ad76f5d" providerId="ADAL" clId="{66CFF39E-463F-4D4A-AF77-383752744B34}" dt="2020-04-02T11:55:58.746" v="7270" actId="1076"/>
          <ac:spMkLst>
            <pc:docMk/>
            <pc:sldMk cId="4287862006" sldId="272"/>
            <ac:spMk id="28" creationId="{9BC41680-C5EC-4919-872B-A2641D06E78E}"/>
          </ac:spMkLst>
        </pc:spChg>
        <pc:spChg chg="add mod">
          <ac:chgData name="Louis BERTOLOTTI" userId="9f4b2f45-7e14-4868-8f41-d45a6ad76f5d" providerId="ADAL" clId="{66CFF39E-463F-4D4A-AF77-383752744B34}" dt="2020-04-02T11:55:58.743" v="7267" actId="1076"/>
          <ac:spMkLst>
            <pc:docMk/>
            <pc:sldMk cId="4287862006" sldId="272"/>
            <ac:spMk id="29" creationId="{B3540948-FDB4-473E-8790-6A1FAC673754}"/>
          </ac:spMkLst>
        </pc:spChg>
        <pc:spChg chg="add mod">
          <ac:chgData name="Louis BERTOLOTTI" userId="9f4b2f45-7e14-4868-8f41-d45a6ad76f5d" providerId="ADAL" clId="{66CFF39E-463F-4D4A-AF77-383752744B34}" dt="2020-04-02T11:55:58.742" v="7266" actId="1076"/>
          <ac:spMkLst>
            <pc:docMk/>
            <pc:sldMk cId="4287862006" sldId="272"/>
            <ac:spMk id="30" creationId="{C30690B6-6E0A-4A0B-ACD8-EBE7645A838F}"/>
          </ac:spMkLst>
        </pc:spChg>
        <pc:spChg chg="add mod">
          <ac:chgData name="Louis BERTOLOTTI" userId="9f4b2f45-7e14-4868-8f41-d45a6ad76f5d" providerId="ADAL" clId="{66CFF39E-463F-4D4A-AF77-383752744B34}" dt="2020-04-02T11:55:58.740" v="7265" actId="1076"/>
          <ac:spMkLst>
            <pc:docMk/>
            <pc:sldMk cId="4287862006" sldId="272"/>
            <ac:spMk id="31" creationId="{1DBC498E-DBD4-4B18-8AB0-9CBFC645B066}"/>
          </ac:spMkLst>
        </pc:spChg>
        <pc:spChg chg="add mod">
          <ac:chgData name="Louis BERTOLOTTI" userId="9f4b2f45-7e14-4868-8f41-d45a6ad76f5d" providerId="ADAL" clId="{66CFF39E-463F-4D4A-AF77-383752744B34}" dt="2020-04-02T11:55:58.739" v="7264" actId="1076"/>
          <ac:spMkLst>
            <pc:docMk/>
            <pc:sldMk cId="4287862006" sldId="272"/>
            <ac:spMk id="32" creationId="{35DF5051-1150-40FA-914B-3A5B40E2772B}"/>
          </ac:spMkLst>
        </pc:spChg>
        <pc:spChg chg="add mod">
          <ac:chgData name="Louis BERTOLOTTI" userId="9f4b2f45-7e14-4868-8f41-d45a6ad76f5d" providerId="ADAL" clId="{66CFF39E-463F-4D4A-AF77-383752744B34}" dt="2020-04-02T11:55:58.738" v="7263" actId="1076"/>
          <ac:spMkLst>
            <pc:docMk/>
            <pc:sldMk cId="4287862006" sldId="272"/>
            <ac:spMk id="33" creationId="{D746431D-F5B3-4400-B3EC-64EC130555FD}"/>
          </ac:spMkLst>
        </pc:spChg>
        <pc:spChg chg="add mod">
          <ac:chgData name="Louis BERTOLOTTI" userId="9f4b2f45-7e14-4868-8f41-d45a6ad76f5d" providerId="ADAL" clId="{66CFF39E-463F-4D4A-AF77-383752744B34}" dt="2020-04-02T11:55:58.737" v="7262" actId="1076"/>
          <ac:spMkLst>
            <pc:docMk/>
            <pc:sldMk cId="4287862006" sldId="272"/>
            <ac:spMk id="34" creationId="{ECF8C0F7-CB49-4967-8131-05188E98831C}"/>
          </ac:spMkLst>
        </pc:spChg>
        <pc:spChg chg="add mod">
          <ac:chgData name="Louis BERTOLOTTI" userId="9f4b2f45-7e14-4868-8f41-d45a6ad76f5d" providerId="ADAL" clId="{66CFF39E-463F-4D4A-AF77-383752744B34}" dt="2020-04-02T11:55:58.736" v="7261" actId="1076"/>
          <ac:spMkLst>
            <pc:docMk/>
            <pc:sldMk cId="4287862006" sldId="272"/>
            <ac:spMk id="35" creationId="{6691D146-65D4-44F0-AD81-D9BFEE7E9F91}"/>
          </ac:spMkLst>
        </pc:spChg>
        <pc:spChg chg="add mod">
          <ac:chgData name="Louis BERTOLOTTI" userId="9f4b2f45-7e14-4868-8f41-d45a6ad76f5d" providerId="ADAL" clId="{66CFF39E-463F-4D4A-AF77-383752744B34}" dt="2020-04-02T11:55:58.735" v="7260" actId="1076"/>
          <ac:spMkLst>
            <pc:docMk/>
            <pc:sldMk cId="4287862006" sldId="272"/>
            <ac:spMk id="36" creationId="{23BEF976-AC65-4C91-AE6D-32D66858BA79}"/>
          </ac:spMkLst>
        </pc:spChg>
        <pc:spChg chg="add mod">
          <ac:chgData name="Louis BERTOLOTTI" userId="9f4b2f45-7e14-4868-8f41-d45a6ad76f5d" providerId="ADAL" clId="{66CFF39E-463F-4D4A-AF77-383752744B34}" dt="2020-04-02T11:55:58.734" v="7259" actId="1076"/>
          <ac:spMkLst>
            <pc:docMk/>
            <pc:sldMk cId="4287862006" sldId="272"/>
            <ac:spMk id="37" creationId="{484AE834-5BDC-4722-8DFD-A846A7F11B7A}"/>
          </ac:spMkLst>
        </pc:spChg>
        <pc:spChg chg="add mod">
          <ac:chgData name="Louis BERTOLOTTI" userId="9f4b2f45-7e14-4868-8f41-d45a6ad76f5d" providerId="ADAL" clId="{66CFF39E-463F-4D4A-AF77-383752744B34}" dt="2020-04-02T11:57:01.745" v="8094" actId="1076"/>
          <ac:spMkLst>
            <pc:docMk/>
            <pc:sldMk cId="4287862006" sldId="272"/>
            <ac:spMk id="38" creationId="{1B88EE6A-ED74-4939-8BF3-ED5B1CAE8398}"/>
          </ac:spMkLst>
        </pc:spChg>
        <pc:spChg chg="add mod">
          <ac:chgData name="Louis BERTOLOTTI" userId="9f4b2f45-7e14-4868-8f41-d45a6ad76f5d" providerId="ADAL" clId="{66CFF39E-463F-4D4A-AF77-383752744B34}" dt="2020-04-02T11:57:01.745" v="8091" actId="1076"/>
          <ac:spMkLst>
            <pc:docMk/>
            <pc:sldMk cId="4287862006" sldId="272"/>
            <ac:spMk id="39" creationId="{0A626FD1-89C6-4680-A215-2E0293A27CA9}"/>
          </ac:spMkLst>
        </pc:spChg>
        <pc:spChg chg="add mod">
          <ac:chgData name="Louis BERTOLOTTI" userId="9f4b2f45-7e14-4868-8f41-d45a6ad76f5d" providerId="ADAL" clId="{66CFF39E-463F-4D4A-AF77-383752744B34}" dt="2020-04-02T11:57:01.745" v="8090" actId="1076"/>
          <ac:spMkLst>
            <pc:docMk/>
            <pc:sldMk cId="4287862006" sldId="272"/>
            <ac:spMk id="40" creationId="{27714CA1-73BC-4DED-BA51-3352167C8DF3}"/>
          </ac:spMkLst>
        </pc:spChg>
        <pc:spChg chg="add mod">
          <ac:chgData name="Louis BERTOLOTTI" userId="9f4b2f45-7e14-4868-8f41-d45a6ad76f5d" providerId="ADAL" clId="{66CFF39E-463F-4D4A-AF77-383752744B34}" dt="2020-04-02T11:57:01.745" v="8089" actId="1076"/>
          <ac:spMkLst>
            <pc:docMk/>
            <pc:sldMk cId="4287862006" sldId="272"/>
            <ac:spMk id="41" creationId="{E922876C-3425-441D-827B-86CEEDDE8196}"/>
          </ac:spMkLst>
        </pc:spChg>
        <pc:spChg chg="add mod">
          <ac:chgData name="Louis BERTOLOTTI" userId="9f4b2f45-7e14-4868-8f41-d45a6ad76f5d" providerId="ADAL" clId="{66CFF39E-463F-4D4A-AF77-383752744B34}" dt="2020-04-02T11:57:01.745" v="8088" actId="1076"/>
          <ac:spMkLst>
            <pc:docMk/>
            <pc:sldMk cId="4287862006" sldId="272"/>
            <ac:spMk id="42" creationId="{075DB5A3-F612-49B5-B0AD-B0AFE7382D8F}"/>
          </ac:spMkLst>
        </pc:spChg>
        <pc:spChg chg="add mod">
          <ac:chgData name="Louis BERTOLOTTI" userId="9f4b2f45-7e14-4868-8f41-d45a6ad76f5d" providerId="ADAL" clId="{66CFF39E-463F-4D4A-AF77-383752744B34}" dt="2020-04-02T11:57:01.745" v="8087" actId="1076"/>
          <ac:spMkLst>
            <pc:docMk/>
            <pc:sldMk cId="4287862006" sldId="272"/>
            <ac:spMk id="43" creationId="{F14AF295-4515-42AF-9BA8-CD0021FA5354}"/>
          </ac:spMkLst>
        </pc:spChg>
        <pc:spChg chg="add mod">
          <ac:chgData name="Louis BERTOLOTTI" userId="9f4b2f45-7e14-4868-8f41-d45a6ad76f5d" providerId="ADAL" clId="{66CFF39E-463F-4D4A-AF77-383752744B34}" dt="2020-04-02T11:57:01.744" v="8086" actId="1076"/>
          <ac:spMkLst>
            <pc:docMk/>
            <pc:sldMk cId="4287862006" sldId="272"/>
            <ac:spMk id="44" creationId="{11EB0B56-3BEB-4EF2-A1F1-C4EC17BD9AA2}"/>
          </ac:spMkLst>
        </pc:spChg>
        <pc:spChg chg="add mod">
          <ac:chgData name="Louis BERTOLOTTI" userId="9f4b2f45-7e14-4868-8f41-d45a6ad76f5d" providerId="ADAL" clId="{66CFF39E-463F-4D4A-AF77-383752744B34}" dt="2020-04-02T11:57:01.743" v="8085" actId="1076"/>
          <ac:spMkLst>
            <pc:docMk/>
            <pc:sldMk cId="4287862006" sldId="272"/>
            <ac:spMk id="45" creationId="{B973149F-C7AE-4191-8CBE-05F0DA95E6C2}"/>
          </ac:spMkLst>
        </pc:spChg>
        <pc:spChg chg="add mod">
          <ac:chgData name="Louis BERTOLOTTI" userId="9f4b2f45-7e14-4868-8f41-d45a6ad76f5d" providerId="ADAL" clId="{66CFF39E-463F-4D4A-AF77-383752744B34}" dt="2020-04-02T11:58:39.099" v="8901" actId="1076"/>
          <ac:spMkLst>
            <pc:docMk/>
            <pc:sldMk cId="4287862006" sldId="272"/>
            <ac:spMk id="46" creationId="{37A0AC5C-31AE-471D-9722-64F9A9236C18}"/>
          </ac:spMkLst>
        </pc:spChg>
        <pc:spChg chg="add mod">
          <ac:chgData name="Louis BERTOLOTTI" userId="9f4b2f45-7e14-4868-8f41-d45a6ad76f5d" providerId="ADAL" clId="{66CFF39E-463F-4D4A-AF77-383752744B34}" dt="2020-04-02T11:58:39.099" v="8898" actId="1076"/>
          <ac:spMkLst>
            <pc:docMk/>
            <pc:sldMk cId="4287862006" sldId="272"/>
            <ac:spMk id="47" creationId="{8A1AB59D-330B-4F14-831A-334143F29926}"/>
          </ac:spMkLst>
        </pc:spChg>
        <pc:spChg chg="add mod">
          <ac:chgData name="Louis BERTOLOTTI" userId="9f4b2f45-7e14-4868-8f41-d45a6ad76f5d" providerId="ADAL" clId="{66CFF39E-463F-4D4A-AF77-383752744B34}" dt="2020-04-02T11:58:39.099" v="8897" actId="1076"/>
          <ac:spMkLst>
            <pc:docMk/>
            <pc:sldMk cId="4287862006" sldId="272"/>
            <ac:spMk id="48" creationId="{B6CC4523-3178-4C99-8D16-4A8C1056B39B}"/>
          </ac:spMkLst>
        </pc:spChg>
        <pc:spChg chg="add mod">
          <ac:chgData name="Louis BERTOLOTTI" userId="9f4b2f45-7e14-4868-8f41-d45a6ad76f5d" providerId="ADAL" clId="{66CFF39E-463F-4D4A-AF77-383752744B34}" dt="2020-04-02T11:58:39.099" v="8896" actId="1076"/>
          <ac:spMkLst>
            <pc:docMk/>
            <pc:sldMk cId="4287862006" sldId="272"/>
            <ac:spMk id="49" creationId="{0E465F80-8C76-45C2-97F2-5EBA863E94EA}"/>
          </ac:spMkLst>
        </pc:spChg>
        <pc:spChg chg="add mod">
          <ac:chgData name="Louis BERTOLOTTI" userId="9f4b2f45-7e14-4868-8f41-d45a6ad76f5d" providerId="ADAL" clId="{66CFF39E-463F-4D4A-AF77-383752744B34}" dt="2020-04-02T11:58:39.094" v="8895" actId="1076"/>
          <ac:spMkLst>
            <pc:docMk/>
            <pc:sldMk cId="4287862006" sldId="272"/>
            <ac:spMk id="50" creationId="{0880D2A4-C020-414C-86E1-7274194C8A7F}"/>
          </ac:spMkLst>
        </pc:spChg>
        <pc:spChg chg="add mod">
          <ac:chgData name="Louis BERTOLOTTI" userId="9f4b2f45-7e14-4868-8f41-d45a6ad76f5d" providerId="ADAL" clId="{66CFF39E-463F-4D4A-AF77-383752744B34}" dt="2020-04-02T11:58:39.094" v="8894" actId="1076"/>
          <ac:spMkLst>
            <pc:docMk/>
            <pc:sldMk cId="4287862006" sldId="272"/>
            <ac:spMk id="51" creationId="{37C500E3-53C2-4B95-A430-E438A6EAC1DF}"/>
          </ac:spMkLst>
        </pc:spChg>
        <pc:spChg chg="add mod">
          <ac:chgData name="Louis BERTOLOTTI" userId="9f4b2f45-7e14-4868-8f41-d45a6ad76f5d" providerId="ADAL" clId="{66CFF39E-463F-4D4A-AF77-383752744B34}" dt="2020-04-02T11:58:39.094" v="8893" actId="1076"/>
          <ac:spMkLst>
            <pc:docMk/>
            <pc:sldMk cId="4287862006" sldId="272"/>
            <ac:spMk id="52" creationId="{760B77BC-4602-4128-80B9-E5197A30425A}"/>
          </ac:spMkLst>
        </pc:spChg>
        <pc:spChg chg="add mod">
          <ac:chgData name="Louis BERTOLOTTI" userId="9f4b2f45-7e14-4868-8f41-d45a6ad76f5d" providerId="ADAL" clId="{66CFF39E-463F-4D4A-AF77-383752744B34}" dt="2020-04-02T11:58:39.094" v="8892" actId="1076"/>
          <ac:spMkLst>
            <pc:docMk/>
            <pc:sldMk cId="4287862006" sldId="272"/>
            <ac:spMk id="53" creationId="{09975031-D62E-4675-B318-FFFD6DA2D8DD}"/>
          </ac:spMkLst>
        </pc:spChg>
        <pc:spChg chg="add del mod">
          <ac:chgData name="Louis BERTOLOTTI" userId="9f4b2f45-7e14-4868-8f41-d45a6ad76f5d" providerId="ADAL" clId="{66CFF39E-463F-4D4A-AF77-383752744B34}" dt="2020-04-02T11:59:21.405" v="9945"/>
          <ac:spMkLst>
            <pc:docMk/>
            <pc:sldMk cId="4287862006" sldId="272"/>
            <ac:spMk id="54" creationId="{E1D7C127-616C-4901-ACB6-C6A6CE56F086}"/>
          </ac:spMkLst>
        </pc:spChg>
        <pc:spChg chg="add del mod">
          <ac:chgData name="Louis BERTOLOTTI" userId="9f4b2f45-7e14-4868-8f41-d45a6ad76f5d" providerId="ADAL" clId="{66CFF39E-463F-4D4A-AF77-383752744B34}" dt="2020-04-02T11:59:21.405" v="9949"/>
          <ac:spMkLst>
            <pc:docMk/>
            <pc:sldMk cId="4287862006" sldId="272"/>
            <ac:spMk id="55" creationId="{40936FA8-9D74-424E-9709-D44BA9A58D74}"/>
          </ac:spMkLst>
        </pc:spChg>
        <pc:spChg chg="add del mod">
          <ac:chgData name="Louis BERTOLOTTI" userId="9f4b2f45-7e14-4868-8f41-d45a6ad76f5d" providerId="ADAL" clId="{66CFF39E-463F-4D4A-AF77-383752744B34}" dt="2020-04-02T11:59:21.404" v="9944"/>
          <ac:spMkLst>
            <pc:docMk/>
            <pc:sldMk cId="4287862006" sldId="272"/>
            <ac:spMk id="56" creationId="{7841603E-76B2-4E69-A3B6-4A89A9F04A1F}"/>
          </ac:spMkLst>
        </pc:spChg>
        <pc:spChg chg="add del mod">
          <ac:chgData name="Louis BERTOLOTTI" userId="9f4b2f45-7e14-4868-8f41-d45a6ad76f5d" providerId="ADAL" clId="{66CFF39E-463F-4D4A-AF77-383752744B34}" dt="2020-04-02T11:59:21.405" v="9948"/>
          <ac:spMkLst>
            <pc:docMk/>
            <pc:sldMk cId="4287862006" sldId="272"/>
            <ac:spMk id="57" creationId="{937C7DF4-F1F2-4101-842D-AE9EA6975323}"/>
          </ac:spMkLst>
        </pc:spChg>
        <pc:spChg chg="add del mod">
          <ac:chgData name="Louis BERTOLOTTI" userId="9f4b2f45-7e14-4868-8f41-d45a6ad76f5d" providerId="ADAL" clId="{66CFF39E-463F-4D4A-AF77-383752744B34}" dt="2020-04-02T11:59:21.393" v="9943"/>
          <ac:spMkLst>
            <pc:docMk/>
            <pc:sldMk cId="4287862006" sldId="272"/>
            <ac:spMk id="58" creationId="{F4015339-C1D5-4D22-A737-A6EA74855403}"/>
          </ac:spMkLst>
        </pc:spChg>
        <pc:spChg chg="add del mod">
          <ac:chgData name="Louis BERTOLOTTI" userId="9f4b2f45-7e14-4868-8f41-d45a6ad76f5d" providerId="ADAL" clId="{66CFF39E-463F-4D4A-AF77-383752744B34}" dt="2020-04-02T11:59:21.405" v="9947"/>
          <ac:spMkLst>
            <pc:docMk/>
            <pc:sldMk cId="4287862006" sldId="272"/>
            <ac:spMk id="59" creationId="{32B64763-B729-476C-B8A2-9B6A36725C2F}"/>
          </ac:spMkLst>
        </pc:spChg>
        <pc:spChg chg="add del mod">
          <ac:chgData name="Louis BERTOLOTTI" userId="9f4b2f45-7e14-4868-8f41-d45a6ad76f5d" providerId="ADAL" clId="{66CFF39E-463F-4D4A-AF77-383752744B34}" dt="2020-04-02T11:59:21.393" v="9942"/>
          <ac:spMkLst>
            <pc:docMk/>
            <pc:sldMk cId="4287862006" sldId="272"/>
            <ac:spMk id="60" creationId="{F9DFA8EB-B5D8-468A-9C9B-B4966DBDE11D}"/>
          </ac:spMkLst>
        </pc:spChg>
        <pc:spChg chg="add del mod">
          <ac:chgData name="Louis BERTOLOTTI" userId="9f4b2f45-7e14-4868-8f41-d45a6ad76f5d" providerId="ADAL" clId="{66CFF39E-463F-4D4A-AF77-383752744B34}" dt="2020-04-02T11:59:21.405" v="9946"/>
          <ac:spMkLst>
            <pc:docMk/>
            <pc:sldMk cId="4287862006" sldId="272"/>
            <ac:spMk id="61" creationId="{23DD0C58-55ED-4743-B902-E788B3DA5DDD}"/>
          </ac:spMkLst>
        </pc:spChg>
        <pc:spChg chg="add del mod">
          <ac:chgData name="Louis BERTOLOTTI" userId="9f4b2f45-7e14-4868-8f41-d45a6ad76f5d" providerId="ADAL" clId="{66CFF39E-463F-4D4A-AF77-383752744B34}" dt="2020-04-02T11:59:56.264" v="10687"/>
          <ac:spMkLst>
            <pc:docMk/>
            <pc:sldMk cId="4287862006" sldId="272"/>
            <ac:spMk id="62" creationId="{7AF01F3D-FF44-46A8-BF41-8559A71FEA3B}"/>
          </ac:spMkLst>
        </pc:spChg>
        <pc:spChg chg="add del mod">
          <ac:chgData name="Louis BERTOLOTTI" userId="9f4b2f45-7e14-4868-8f41-d45a6ad76f5d" providerId="ADAL" clId="{66CFF39E-463F-4D4A-AF77-383752744B34}" dt="2020-04-02T11:59:56.264" v="10691"/>
          <ac:spMkLst>
            <pc:docMk/>
            <pc:sldMk cId="4287862006" sldId="272"/>
            <ac:spMk id="63" creationId="{A943929B-37C7-403A-9769-F04186023479}"/>
          </ac:spMkLst>
        </pc:spChg>
        <pc:spChg chg="add del mod">
          <ac:chgData name="Louis BERTOLOTTI" userId="9f4b2f45-7e14-4868-8f41-d45a6ad76f5d" providerId="ADAL" clId="{66CFF39E-463F-4D4A-AF77-383752744B34}" dt="2020-04-02T11:59:56.264" v="10686"/>
          <ac:spMkLst>
            <pc:docMk/>
            <pc:sldMk cId="4287862006" sldId="272"/>
            <ac:spMk id="64" creationId="{FB6F81C4-3EA4-48EE-97BC-FBBEB0B6D4C6}"/>
          </ac:spMkLst>
        </pc:spChg>
        <pc:spChg chg="add del mod">
          <ac:chgData name="Louis BERTOLOTTI" userId="9f4b2f45-7e14-4868-8f41-d45a6ad76f5d" providerId="ADAL" clId="{66CFF39E-463F-4D4A-AF77-383752744B34}" dt="2020-04-02T11:59:56.264" v="10690"/>
          <ac:spMkLst>
            <pc:docMk/>
            <pc:sldMk cId="4287862006" sldId="272"/>
            <ac:spMk id="65" creationId="{E6B90B72-C7CB-48A2-90FE-D5A2B9962812}"/>
          </ac:spMkLst>
        </pc:spChg>
        <pc:spChg chg="add del mod">
          <ac:chgData name="Louis BERTOLOTTI" userId="9f4b2f45-7e14-4868-8f41-d45a6ad76f5d" providerId="ADAL" clId="{66CFF39E-463F-4D4A-AF77-383752744B34}" dt="2020-04-02T11:59:56.264" v="10685"/>
          <ac:spMkLst>
            <pc:docMk/>
            <pc:sldMk cId="4287862006" sldId="272"/>
            <ac:spMk id="66" creationId="{738F131B-2776-4530-ADE2-85BF21D27316}"/>
          </ac:spMkLst>
        </pc:spChg>
        <pc:spChg chg="add del mod">
          <ac:chgData name="Louis BERTOLOTTI" userId="9f4b2f45-7e14-4868-8f41-d45a6ad76f5d" providerId="ADAL" clId="{66CFF39E-463F-4D4A-AF77-383752744B34}" dt="2020-04-02T11:59:56.264" v="10689"/>
          <ac:spMkLst>
            <pc:docMk/>
            <pc:sldMk cId="4287862006" sldId="272"/>
            <ac:spMk id="67" creationId="{17F1F75A-E5AC-4612-A8BD-E21490D99B8C}"/>
          </ac:spMkLst>
        </pc:spChg>
        <pc:spChg chg="add del mod">
          <ac:chgData name="Louis BERTOLOTTI" userId="9f4b2f45-7e14-4868-8f41-d45a6ad76f5d" providerId="ADAL" clId="{66CFF39E-463F-4D4A-AF77-383752744B34}" dt="2020-04-02T11:59:56.264" v="10684"/>
          <ac:spMkLst>
            <pc:docMk/>
            <pc:sldMk cId="4287862006" sldId="272"/>
            <ac:spMk id="68" creationId="{52F86EEB-AEEC-4F4F-B7EA-C728D2A6C9C4}"/>
          </ac:spMkLst>
        </pc:spChg>
        <pc:spChg chg="add del mod">
          <ac:chgData name="Louis BERTOLOTTI" userId="9f4b2f45-7e14-4868-8f41-d45a6ad76f5d" providerId="ADAL" clId="{66CFF39E-463F-4D4A-AF77-383752744B34}" dt="2020-04-02T11:59:56.264" v="10688"/>
          <ac:spMkLst>
            <pc:docMk/>
            <pc:sldMk cId="4287862006" sldId="272"/>
            <ac:spMk id="69" creationId="{1CF2A3A0-06B2-43B0-A922-F48FCA32485F}"/>
          </ac:spMkLst>
        </pc:spChg>
        <pc:spChg chg="add del mod">
          <ac:chgData name="Louis BERTOLOTTI" userId="9f4b2f45-7e14-4868-8f41-d45a6ad76f5d" providerId="ADAL" clId="{66CFF39E-463F-4D4A-AF77-383752744B34}" dt="2020-04-02T12:02:23.763" v="11393"/>
          <ac:spMkLst>
            <pc:docMk/>
            <pc:sldMk cId="4287862006" sldId="272"/>
            <ac:spMk id="70" creationId="{ACECCBDB-9774-468D-BFD1-6CEB0DE2BF27}"/>
          </ac:spMkLst>
        </pc:spChg>
        <pc:spChg chg="add del mod">
          <ac:chgData name="Louis BERTOLOTTI" userId="9f4b2f45-7e14-4868-8f41-d45a6ad76f5d" providerId="ADAL" clId="{66CFF39E-463F-4D4A-AF77-383752744B34}" dt="2020-04-02T12:02:23.768" v="11397"/>
          <ac:spMkLst>
            <pc:docMk/>
            <pc:sldMk cId="4287862006" sldId="272"/>
            <ac:spMk id="71" creationId="{E053C8DD-43C2-45B3-9A2E-55621651E710}"/>
          </ac:spMkLst>
        </pc:spChg>
        <pc:spChg chg="add del mod">
          <ac:chgData name="Louis BERTOLOTTI" userId="9f4b2f45-7e14-4868-8f41-d45a6ad76f5d" providerId="ADAL" clId="{66CFF39E-463F-4D4A-AF77-383752744B34}" dt="2020-04-02T12:02:23.763" v="11392"/>
          <ac:spMkLst>
            <pc:docMk/>
            <pc:sldMk cId="4287862006" sldId="272"/>
            <ac:spMk id="72" creationId="{4BF21A10-6251-4CF9-ADCE-34A932BFFA13}"/>
          </ac:spMkLst>
        </pc:spChg>
        <pc:spChg chg="add del mod">
          <ac:chgData name="Louis BERTOLOTTI" userId="9f4b2f45-7e14-4868-8f41-d45a6ad76f5d" providerId="ADAL" clId="{66CFF39E-463F-4D4A-AF77-383752744B34}" dt="2020-04-02T12:02:23.768" v="11396"/>
          <ac:spMkLst>
            <pc:docMk/>
            <pc:sldMk cId="4287862006" sldId="272"/>
            <ac:spMk id="73" creationId="{2839CDDF-4CD1-4654-972D-E08D2A737030}"/>
          </ac:spMkLst>
        </pc:spChg>
        <pc:spChg chg="add del mod">
          <ac:chgData name="Louis BERTOLOTTI" userId="9f4b2f45-7e14-4868-8f41-d45a6ad76f5d" providerId="ADAL" clId="{66CFF39E-463F-4D4A-AF77-383752744B34}" dt="2020-04-02T12:02:23.763" v="11391"/>
          <ac:spMkLst>
            <pc:docMk/>
            <pc:sldMk cId="4287862006" sldId="272"/>
            <ac:spMk id="74" creationId="{0B1AC99B-238B-420D-90A8-4A4B804B7BB8}"/>
          </ac:spMkLst>
        </pc:spChg>
        <pc:spChg chg="add del mod">
          <ac:chgData name="Louis BERTOLOTTI" userId="9f4b2f45-7e14-4868-8f41-d45a6ad76f5d" providerId="ADAL" clId="{66CFF39E-463F-4D4A-AF77-383752744B34}" dt="2020-04-02T12:02:23.763" v="11395"/>
          <ac:spMkLst>
            <pc:docMk/>
            <pc:sldMk cId="4287862006" sldId="272"/>
            <ac:spMk id="75" creationId="{C58C9CDD-B2C9-44B3-B570-F8994A89D755}"/>
          </ac:spMkLst>
        </pc:spChg>
        <pc:spChg chg="add del mod">
          <ac:chgData name="Louis BERTOLOTTI" userId="9f4b2f45-7e14-4868-8f41-d45a6ad76f5d" providerId="ADAL" clId="{66CFF39E-463F-4D4A-AF77-383752744B34}" dt="2020-04-02T12:02:23.758" v="11390"/>
          <ac:spMkLst>
            <pc:docMk/>
            <pc:sldMk cId="4287862006" sldId="272"/>
            <ac:spMk id="76" creationId="{EB5DC44C-6706-43C5-B0A3-ECA8845D35B9}"/>
          </ac:spMkLst>
        </pc:spChg>
        <pc:spChg chg="add del mod">
          <ac:chgData name="Louis BERTOLOTTI" userId="9f4b2f45-7e14-4868-8f41-d45a6ad76f5d" providerId="ADAL" clId="{66CFF39E-463F-4D4A-AF77-383752744B34}" dt="2020-04-02T12:02:23.763" v="11394"/>
          <ac:spMkLst>
            <pc:docMk/>
            <pc:sldMk cId="4287862006" sldId="272"/>
            <ac:spMk id="77" creationId="{1B3C40E8-8639-4677-8714-4C0D57734A4C}"/>
          </ac:spMkLst>
        </pc:spChg>
        <pc:spChg chg="add del mod">
          <ac:chgData name="Louis BERTOLOTTI" userId="9f4b2f45-7e14-4868-8f41-d45a6ad76f5d" providerId="ADAL" clId="{66CFF39E-463F-4D4A-AF77-383752744B34}" dt="2020-04-02T18:32:24.472" v="12088"/>
          <ac:spMkLst>
            <pc:docMk/>
            <pc:sldMk cId="4287862006" sldId="272"/>
            <ac:spMk id="78" creationId="{FBF2DBD2-459F-45B3-8BD5-282896E3CC64}"/>
          </ac:spMkLst>
        </pc:spChg>
        <pc:spChg chg="add del mod">
          <ac:chgData name="Louis BERTOLOTTI" userId="9f4b2f45-7e14-4868-8f41-d45a6ad76f5d" providerId="ADAL" clId="{66CFF39E-463F-4D4A-AF77-383752744B34}" dt="2020-04-02T18:32:24.478" v="12092"/>
          <ac:spMkLst>
            <pc:docMk/>
            <pc:sldMk cId="4287862006" sldId="272"/>
            <ac:spMk id="79" creationId="{B3934279-0B40-4155-AF6D-6531870C71FF}"/>
          </ac:spMkLst>
        </pc:spChg>
        <pc:spChg chg="add del mod">
          <ac:chgData name="Louis BERTOLOTTI" userId="9f4b2f45-7e14-4868-8f41-d45a6ad76f5d" providerId="ADAL" clId="{66CFF39E-463F-4D4A-AF77-383752744B34}" dt="2020-04-02T18:32:24.470" v="12087"/>
          <ac:spMkLst>
            <pc:docMk/>
            <pc:sldMk cId="4287862006" sldId="272"/>
            <ac:spMk id="80" creationId="{A604D38E-1CA6-4F50-940C-A75D7C89D61D}"/>
          </ac:spMkLst>
        </pc:spChg>
        <pc:spChg chg="add del mod">
          <ac:chgData name="Louis BERTOLOTTI" userId="9f4b2f45-7e14-4868-8f41-d45a6ad76f5d" providerId="ADAL" clId="{66CFF39E-463F-4D4A-AF77-383752744B34}" dt="2020-04-02T18:32:24.476" v="12091"/>
          <ac:spMkLst>
            <pc:docMk/>
            <pc:sldMk cId="4287862006" sldId="272"/>
            <ac:spMk id="81" creationId="{C47E11CD-E5A1-4CB1-A962-68124BA5B2AC}"/>
          </ac:spMkLst>
        </pc:spChg>
        <pc:spChg chg="add del mod">
          <ac:chgData name="Louis BERTOLOTTI" userId="9f4b2f45-7e14-4868-8f41-d45a6ad76f5d" providerId="ADAL" clId="{66CFF39E-463F-4D4A-AF77-383752744B34}" dt="2020-04-02T18:32:24.469" v="12086"/>
          <ac:spMkLst>
            <pc:docMk/>
            <pc:sldMk cId="4287862006" sldId="272"/>
            <ac:spMk id="82" creationId="{D1D27FF3-E7E8-45DC-A3F6-4E89716550BD}"/>
          </ac:spMkLst>
        </pc:spChg>
        <pc:spChg chg="add del mod">
          <ac:chgData name="Louis BERTOLOTTI" userId="9f4b2f45-7e14-4868-8f41-d45a6ad76f5d" providerId="ADAL" clId="{66CFF39E-463F-4D4A-AF77-383752744B34}" dt="2020-04-02T18:32:24.474" v="12090"/>
          <ac:spMkLst>
            <pc:docMk/>
            <pc:sldMk cId="4287862006" sldId="272"/>
            <ac:spMk id="83" creationId="{0F832032-BE71-4D04-A38F-246150C91077}"/>
          </ac:spMkLst>
        </pc:spChg>
        <pc:spChg chg="add del mod">
          <ac:chgData name="Louis BERTOLOTTI" userId="9f4b2f45-7e14-4868-8f41-d45a6ad76f5d" providerId="ADAL" clId="{66CFF39E-463F-4D4A-AF77-383752744B34}" dt="2020-04-02T18:32:24.467" v="12085"/>
          <ac:spMkLst>
            <pc:docMk/>
            <pc:sldMk cId="4287862006" sldId="272"/>
            <ac:spMk id="84" creationId="{0D63488D-C3C7-4627-9565-86503E76B0AA}"/>
          </ac:spMkLst>
        </pc:spChg>
        <pc:spChg chg="add del mod">
          <ac:chgData name="Louis BERTOLOTTI" userId="9f4b2f45-7e14-4868-8f41-d45a6ad76f5d" providerId="ADAL" clId="{66CFF39E-463F-4D4A-AF77-383752744B34}" dt="2020-04-02T18:32:24.473" v="12089"/>
          <ac:spMkLst>
            <pc:docMk/>
            <pc:sldMk cId="4287862006" sldId="272"/>
            <ac:spMk id="85" creationId="{16AD4868-B403-4219-A9F1-FC3820706B89}"/>
          </ac:spMkLst>
        </pc:spChg>
        <pc:spChg chg="add mod">
          <ac:chgData name="Louis BERTOLOTTI" userId="9f4b2f45-7e14-4868-8f41-d45a6ad76f5d" providerId="ADAL" clId="{66CFF39E-463F-4D4A-AF77-383752744B34}" dt="2020-04-02T18:32:24.497" v="12106"/>
          <ac:spMkLst>
            <pc:docMk/>
            <pc:sldMk cId="4287862006" sldId="272"/>
            <ac:spMk id="86" creationId="{11A830E0-3EE8-4B2E-AF83-7C923DDF2554}"/>
          </ac:spMkLst>
        </pc:spChg>
        <pc:spChg chg="add mod">
          <ac:chgData name="Louis BERTOLOTTI" userId="9f4b2f45-7e14-4868-8f41-d45a6ad76f5d" providerId="ADAL" clId="{66CFF39E-463F-4D4A-AF77-383752744B34}" dt="2020-04-02T18:32:24.513" v="12122"/>
          <ac:spMkLst>
            <pc:docMk/>
            <pc:sldMk cId="4287862006" sldId="272"/>
            <ac:spMk id="87" creationId="{C849BBF8-7A59-4EC1-AEDC-0A58DAB0422B}"/>
          </ac:spMkLst>
        </pc:spChg>
        <pc:spChg chg="add mod">
          <ac:chgData name="Louis BERTOLOTTI" userId="9f4b2f45-7e14-4868-8f41-d45a6ad76f5d" providerId="ADAL" clId="{66CFF39E-463F-4D4A-AF77-383752744B34}" dt="2020-04-02T18:32:24.529" v="12136"/>
          <ac:spMkLst>
            <pc:docMk/>
            <pc:sldMk cId="4287862006" sldId="272"/>
            <ac:spMk id="88" creationId="{75043335-43DE-46B8-9EAE-04D443F5AEED}"/>
          </ac:spMkLst>
        </pc:spChg>
        <pc:spChg chg="add mod">
          <ac:chgData name="Louis BERTOLOTTI" userId="9f4b2f45-7e14-4868-8f41-d45a6ad76f5d" providerId="ADAL" clId="{66CFF39E-463F-4D4A-AF77-383752744B34}" dt="2020-04-02T18:32:24.539" v="12147"/>
          <ac:spMkLst>
            <pc:docMk/>
            <pc:sldMk cId="4287862006" sldId="272"/>
            <ac:spMk id="89" creationId="{F6E58E5B-C85C-4718-B5B7-527DC5E2A0E2}"/>
          </ac:spMkLst>
        </pc:spChg>
        <pc:spChg chg="add mod">
          <ac:chgData name="Louis BERTOLOTTI" userId="9f4b2f45-7e14-4868-8f41-d45a6ad76f5d" providerId="ADAL" clId="{66CFF39E-463F-4D4A-AF77-383752744B34}" dt="2020-04-02T18:32:24.553" v="12161"/>
          <ac:spMkLst>
            <pc:docMk/>
            <pc:sldMk cId="4287862006" sldId="272"/>
            <ac:spMk id="90" creationId="{A3A6FEBA-E9BC-4941-8FDE-67CE3B2D5F4C}"/>
          </ac:spMkLst>
        </pc:spChg>
        <pc:spChg chg="add mod">
          <ac:chgData name="Louis BERTOLOTTI" userId="9f4b2f45-7e14-4868-8f41-d45a6ad76f5d" providerId="ADAL" clId="{66CFF39E-463F-4D4A-AF77-383752744B34}" dt="2020-04-02T18:32:24.564" v="12172"/>
          <ac:spMkLst>
            <pc:docMk/>
            <pc:sldMk cId="4287862006" sldId="272"/>
            <ac:spMk id="91" creationId="{7F18C24B-ED08-45DC-81C4-D408E3117571}"/>
          </ac:spMkLst>
        </pc:spChg>
        <pc:spChg chg="add mod">
          <ac:chgData name="Louis BERTOLOTTI" userId="9f4b2f45-7e14-4868-8f41-d45a6ad76f5d" providerId="ADAL" clId="{66CFF39E-463F-4D4A-AF77-383752744B34}" dt="2020-04-02T18:32:24.580" v="12186"/>
          <ac:spMkLst>
            <pc:docMk/>
            <pc:sldMk cId="4287862006" sldId="272"/>
            <ac:spMk id="92" creationId="{F38B0C80-5E61-43BE-BA55-6BE4DD67E7D5}"/>
          </ac:spMkLst>
        </pc:spChg>
        <pc:spChg chg="add mod">
          <ac:chgData name="Louis BERTOLOTTI" userId="9f4b2f45-7e14-4868-8f41-d45a6ad76f5d" providerId="ADAL" clId="{66CFF39E-463F-4D4A-AF77-383752744B34}" dt="2020-04-02T18:32:24.590" v="12197"/>
          <ac:spMkLst>
            <pc:docMk/>
            <pc:sldMk cId="4287862006" sldId="272"/>
            <ac:spMk id="93" creationId="{942900D7-E0C0-447E-B5CC-1157CE489522}"/>
          </ac:spMkLst>
        </pc:spChg>
      </pc:sldChg>
      <pc:sldChg chg="addSp delSp modSp add del mod ord">
        <pc:chgData name="Louis BERTOLOTTI" userId="9f4b2f45-7e14-4868-8f41-d45a6ad76f5d" providerId="ADAL" clId="{66CFF39E-463F-4D4A-AF77-383752744B34}" dt="2020-04-02T11:52:47.769" v="3755" actId="47"/>
        <pc:sldMkLst>
          <pc:docMk/>
          <pc:sldMk cId="1047235294" sldId="273"/>
        </pc:sldMkLst>
        <pc:spChg chg="add mod">
          <ac:chgData name="Louis BERTOLOTTI" userId="9f4b2f45-7e14-4868-8f41-d45a6ad76f5d" providerId="ADAL" clId="{66CFF39E-463F-4D4A-AF77-383752744B34}" dt="2020-04-02T11:48:51.614" v="2147"/>
          <ac:spMkLst>
            <pc:docMk/>
            <pc:sldMk cId="1047235294" sldId="273"/>
            <ac:spMk id="3" creationId="{FBFBB24A-0118-48AD-927E-1DE7EB5D064F}"/>
          </ac:spMkLst>
        </pc:spChg>
        <pc:spChg chg="add mod">
          <ac:chgData name="Louis BERTOLOTTI" userId="9f4b2f45-7e14-4868-8f41-d45a6ad76f5d" providerId="ADAL" clId="{66CFF39E-463F-4D4A-AF77-383752744B34}" dt="2020-04-02T11:48:51.644" v="2161" actId="947"/>
          <ac:spMkLst>
            <pc:docMk/>
            <pc:sldMk cId="1047235294" sldId="273"/>
            <ac:spMk id="4" creationId="{A0FF2C76-F4D0-4439-9B3B-1DD25DE17EA3}"/>
          </ac:spMkLst>
        </pc:spChg>
        <pc:spChg chg="add mod">
          <ac:chgData name="Louis BERTOLOTTI" userId="9f4b2f45-7e14-4868-8f41-d45a6ad76f5d" providerId="ADAL" clId="{66CFF39E-463F-4D4A-AF77-383752744B34}" dt="2020-04-02T11:52:31.334" v="3709" actId="1076"/>
          <ac:spMkLst>
            <pc:docMk/>
            <pc:sldMk cId="1047235294" sldId="273"/>
            <ac:spMk id="5" creationId="{2227392D-DA12-40B2-AF17-83F6D00526AC}"/>
          </ac:spMkLst>
        </pc:spChg>
        <pc:spChg chg="add mod">
          <ac:chgData name="Louis BERTOLOTTI" userId="9f4b2f45-7e14-4868-8f41-d45a6ad76f5d" providerId="ADAL" clId="{66CFF39E-463F-4D4A-AF77-383752744B34}" dt="2020-04-02T11:52:17.385" v="3622"/>
          <ac:spMkLst>
            <pc:docMk/>
            <pc:sldMk cId="1047235294" sldId="273"/>
            <ac:spMk id="6" creationId="{BED39245-088A-4DD6-9B78-EBF78B52BF4E}"/>
          </ac:spMkLst>
        </pc:spChg>
        <pc:spChg chg="add del mod">
          <ac:chgData name="Louis BERTOLOTTI" userId="9f4b2f45-7e14-4868-8f41-d45a6ad76f5d" providerId="ADAL" clId="{66CFF39E-463F-4D4A-AF77-383752744B34}" dt="2020-04-02T11:50:53.914" v="3186"/>
          <ac:spMkLst>
            <pc:docMk/>
            <pc:sldMk cId="1047235294" sldId="273"/>
            <ac:spMk id="7" creationId="{79111426-77B7-4870-B08F-7FD1CE3A73DA}"/>
          </ac:spMkLst>
        </pc:spChg>
        <pc:spChg chg="add mod">
          <ac:chgData name="Louis BERTOLOTTI" userId="9f4b2f45-7e14-4868-8f41-d45a6ad76f5d" providerId="ADAL" clId="{66CFF39E-463F-4D4A-AF77-383752744B34}" dt="2020-04-02T11:52:17.385" v="3623"/>
          <ac:spMkLst>
            <pc:docMk/>
            <pc:sldMk cId="1047235294" sldId="273"/>
            <ac:spMk id="8" creationId="{0869E402-A051-480D-8A42-FDE6AEA74DE9}"/>
          </ac:spMkLst>
        </pc:spChg>
        <pc:spChg chg="add del mod">
          <ac:chgData name="Louis BERTOLOTTI" userId="9f4b2f45-7e14-4868-8f41-d45a6ad76f5d" providerId="ADAL" clId="{66CFF39E-463F-4D4A-AF77-383752744B34}" dt="2020-04-02T11:50:53.914" v="3191"/>
          <ac:spMkLst>
            <pc:docMk/>
            <pc:sldMk cId="1047235294" sldId="273"/>
            <ac:spMk id="9" creationId="{1CA30AAE-D4E4-47A5-AAB1-F1C0EC9460CB}"/>
          </ac:spMkLst>
        </pc:spChg>
        <pc:spChg chg="add del mod">
          <ac:chgData name="Louis BERTOLOTTI" userId="9f4b2f45-7e14-4868-8f41-d45a6ad76f5d" providerId="ADAL" clId="{66CFF39E-463F-4D4A-AF77-383752744B34}" dt="2020-04-02T11:50:53.914" v="3185"/>
          <ac:spMkLst>
            <pc:docMk/>
            <pc:sldMk cId="1047235294" sldId="273"/>
            <ac:spMk id="10" creationId="{BB6A5846-1D5C-450D-92F3-0312F1406BCC}"/>
          </ac:spMkLst>
        </pc:spChg>
        <pc:spChg chg="add del mod">
          <ac:chgData name="Louis BERTOLOTTI" userId="9f4b2f45-7e14-4868-8f41-d45a6ad76f5d" providerId="ADAL" clId="{66CFF39E-463F-4D4A-AF77-383752744B34}" dt="2020-04-02T11:50:53.914" v="3190"/>
          <ac:spMkLst>
            <pc:docMk/>
            <pc:sldMk cId="1047235294" sldId="273"/>
            <ac:spMk id="11" creationId="{0AF54379-C4F8-4CA6-8211-19237DBBB3D7}"/>
          </ac:spMkLst>
        </pc:spChg>
        <pc:spChg chg="add del mod">
          <ac:chgData name="Louis BERTOLOTTI" userId="9f4b2f45-7e14-4868-8f41-d45a6ad76f5d" providerId="ADAL" clId="{66CFF39E-463F-4D4A-AF77-383752744B34}" dt="2020-04-02T11:50:53.914" v="3184"/>
          <ac:spMkLst>
            <pc:docMk/>
            <pc:sldMk cId="1047235294" sldId="273"/>
            <ac:spMk id="12" creationId="{A4C61D1F-DBEC-438A-95B2-2EA989B18AC0}"/>
          </ac:spMkLst>
        </pc:spChg>
        <pc:spChg chg="add del mod">
          <ac:chgData name="Louis BERTOLOTTI" userId="9f4b2f45-7e14-4868-8f41-d45a6ad76f5d" providerId="ADAL" clId="{66CFF39E-463F-4D4A-AF77-383752744B34}" dt="2020-04-02T11:50:53.914" v="3189"/>
          <ac:spMkLst>
            <pc:docMk/>
            <pc:sldMk cId="1047235294" sldId="273"/>
            <ac:spMk id="13" creationId="{1B496C95-EFE2-487E-BBF2-0B5BB62EDE13}"/>
          </ac:spMkLst>
        </pc:spChg>
        <pc:spChg chg="add del mod">
          <ac:chgData name="Louis BERTOLOTTI" userId="9f4b2f45-7e14-4868-8f41-d45a6ad76f5d" providerId="ADAL" clId="{66CFF39E-463F-4D4A-AF77-383752744B34}" dt="2020-04-02T11:50:53.909" v="3183"/>
          <ac:spMkLst>
            <pc:docMk/>
            <pc:sldMk cId="1047235294" sldId="273"/>
            <ac:spMk id="14" creationId="{9BC9B9EC-145D-4FD6-95DF-F99AF1F20176}"/>
          </ac:spMkLst>
        </pc:spChg>
        <pc:spChg chg="add del mod">
          <ac:chgData name="Louis BERTOLOTTI" userId="9f4b2f45-7e14-4868-8f41-d45a6ad76f5d" providerId="ADAL" clId="{66CFF39E-463F-4D4A-AF77-383752744B34}" dt="2020-04-02T11:50:53.914" v="3188"/>
          <ac:spMkLst>
            <pc:docMk/>
            <pc:sldMk cId="1047235294" sldId="273"/>
            <ac:spMk id="15" creationId="{82A69F0E-1FC1-417D-90A5-6C31D4D3C4CA}"/>
          </ac:spMkLst>
        </pc:spChg>
        <pc:spChg chg="add del mod">
          <ac:chgData name="Louis BERTOLOTTI" userId="9f4b2f45-7e14-4868-8f41-d45a6ad76f5d" providerId="ADAL" clId="{66CFF39E-463F-4D4A-AF77-383752744B34}" dt="2020-04-02T11:50:53.909" v="3182"/>
          <ac:spMkLst>
            <pc:docMk/>
            <pc:sldMk cId="1047235294" sldId="273"/>
            <ac:spMk id="16" creationId="{7AA78483-DBB0-467E-879D-A952C361B1DB}"/>
          </ac:spMkLst>
        </pc:spChg>
        <pc:spChg chg="add del mod">
          <ac:chgData name="Louis BERTOLOTTI" userId="9f4b2f45-7e14-4868-8f41-d45a6ad76f5d" providerId="ADAL" clId="{66CFF39E-463F-4D4A-AF77-383752744B34}" dt="2020-04-02T11:50:53.914" v="3187"/>
          <ac:spMkLst>
            <pc:docMk/>
            <pc:sldMk cId="1047235294" sldId="273"/>
            <ac:spMk id="17" creationId="{1AA78E67-A58A-4301-9A3A-C7DABE88124C}"/>
          </ac:spMkLst>
        </pc:spChg>
        <pc:spChg chg="add del mod">
          <ac:chgData name="Louis BERTOLOTTI" userId="9f4b2f45-7e14-4868-8f41-d45a6ad76f5d" providerId="ADAL" clId="{66CFF39E-463F-4D4A-AF77-383752744B34}" dt="2020-04-02T11:52:31.344" v="3711" actId="1076"/>
          <ac:spMkLst>
            <pc:docMk/>
            <pc:sldMk cId="1047235294" sldId="273"/>
            <ac:spMk id="18" creationId="{0FBD63B0-0AE6-40B6-9CC0-B5DCA15B7860}"/>
          </ac:spMkLst>
        </pc:spChg>
        <pc:spChg chg="add del mod">
          <ac:chgData name="Louis BERTOLOTTI" userId="9f4b2f45-7e14-4868-8f41-d45a6ad76f5d" providerId="ADAL" clId="{66CFF39E-463F-4D4A-AF77-383752744B34}" dt="2020-04-02T11:52:31.334" v="3708" actId="1076"/>
          <ac:spMkLst>
            <pc:docMk/>
            <pc:sldMk cId="1047235294" sldId="273"/>
            <ac:spMk id="19" creationId="{1B219250-E367-46BD-A8A7-7B512BA56E51}"/>
          </ac:spMkLst>
        </pc:spChg>
        <pc:spChg chg="add del mod">
          <ac:chgData name="Louis BERTOLOTTI" userId="9f4b2f45-7e14-4868-8f41-d45a6ad76f5d" providerId="ADAL" clId="{66CFF39E-463F-4D4A-AF77-383752744B34}" dt="2020-04-02T11:52:31.334" v="3707" actId="1076"/>
          <ac:spMkLst>
            <pc:docMk/>
            <pc:sldMk cId="1047235294" sldId="273"/>
            <ac:spMk id="20" creationId="{C795C0CB-9A34-4697-9BBE-8CD626F7A8AD}"/>
          </ac:spMkLst>
        </pc:spChg>
        <pc:spChg chg="add del mod">
          <ac:chgData name="Louis BERTOLOTTI" userId="9f4b2f45-7e14-4868-8f41-d45a6ad76f5d" providerId="ADAL" clId="{66CFF39E-463F-4D4A-AF77-383752744B34}" dt="2020-04-02T11:52:31.334" v="3706" actId="1076"/>
          <ac:spMkLst>
            <pc:docMk/>
            <pc:sldMk cId="1047235294" sldId="273"/>
            <ac:spMk id="21" creationId="{FCD00E8C-1948-4C93-8890-6720F7262308}"/>
          </ac:spMkLst>
        </pc:spChg>
        <pc:spChg chg="add mod">
          <ac:chgData name="Louis BERTOLOTTI" userId="9f4b2f45-7e14-4868-8f41-d45a6ad76f5d" providerId="ADAL" clId="{66CFF39E-463F-4D4A-AF77-383752744B34}" dt="2020-04-02T11:52:19.988" v="3640" actId="1076"/>
          <ac:spMkLst>
            <pc:docMk/>
            <pc:sldMk cId="1047235294" sldId="273"/>
            <ac:spMk id="22" creationId="{78A0666F-BB68-4563-A555-BA6C655FF691}"/>
          </ac:spMkLst>
        </pc:spChg>
        <pc:spChg chg="add mod">
          <ac:chgData name="Louis BERTOLOTTI" userId="9f4b2f45-7e14-4868-8f41-d45a6ad76f5d" providerId="ADAL" clId="{66CFF39E-463F-4D4A-AF77-383752744B34}" dt="2020-04-02T11:52:19.988" v="3639" actId="1076"/>
          <ac:spMkLst>
            <pc:docMk/>
            <pc:sldMk cId="1047235294" sldId="273"/>
            <ac:spMk id="23" creationId="{310DC28C-AC41-4CC1-A52F-6C9F443183FD}"/>
          </ac:spMkLst>
        </pc:spChg>
        <pc:spChg chg="add mod">
          <ac:chgData name="Louis BERTOLOTTI" userId="9f4b2f45-7e14-4868-8f41-d45a6ad76f5d" providerId="ADAL" clId="{66CFF39E-463F-4D4A-AF77-383752744B34}" dt="2020-04-02T11:52:19.988" v="3638" actId="1076"/>
          <ac:spMkLst>
            <pc:docMk/>
            <pc:sldMk cId="1047235294" sldId="273"/>
            <ac:spMk id="24" creationId="{136C0521-4E54-4EFE-9B23-3E24A4E78C64}"/>
          </ac:spMkLst>
        </pc:spChg>
        <pc:spChg chg="add mod">
          <ac:chgData name="Louis BERTOLOTTI" userId="9f4b2f45-7e14-4868-8f41-d45a6ad76f5d" providerId="ADAL" clId="{66CFF39E-463F-4D4A-AF77-383752744B34}" dt="2020-04-02T11:52:19.988" v="3635" actId="1076"/>
          <ac:spMkLst>
            <pc:docMk/>
            <pc:sldMk cId="1047235294" sldId="273"/>
            <ac:spMk id="25" creationId="{03BDD01E-BFFC-4C4A-93EB-5828F91EC806}"/>
          </ac:spMkLst>
        </pc:spChg>
      </pc:sldChg>
      <pc:sldChg chg="addSp delSp modSp add mod ord">
        <pc:chgData name="Louis BERTOLOTTI" userId="9f4b2f45-7e14-4868-8f41-d45a6ad76f5d" providerId="ADAL" clId="{66CFF39E-463F-4D4A-AF77-383752744B34}" dt="2020-04-02T18:32:24.714" v="12310"/>
        <pc:sldMkLst>
          <pc:docMk/>
          <pc:sldMk cId="3895629516" sldId="273"/>
        </pc:sldMkLst>
        <pc:spChg chg="add mod">
          <ac:chgData name="Louis BERTOLOTTI" userId="9f4b2f45-7e14-4868-8f41-d45a6ad76f5d" providerId="ADAL" clId="{66CFF39E-463F-4D4A-AF77-383752744B34}" dt="2020-04-02T11:53:19.454" v="4296"/>
          <ac:spMkLst>
            <pc:docMk/>
            <pc:sldMk cId="3895629516" sldId="273"/>
            <ac:spMk id="3" creationId="{21993D99-7BB5-44C7-A589-008298762E2B}"/>
          </ac:spMkLst>
        </pc:spChg>
        <pc:spChg chg="add mod">
          <ac:chgData name="Louis BERTOLOTTI" userId="9f4b2f45-7e14-4868-8f41-d45a6ad76f5d" providerId="ADAL" clId="{66CFF39E-463F-4D4A-AF77-383752744B34}" dt="2020-04-02T11:53:19.474" v="4310" actId="947"/>
          <ac:spMkLst>
            <pc:docMk/>
            <pc:sldMk cId="3895629516" sldId="273"/>
            <ac:spMk id="4" creationId="{B77F25E7-1589-48E5-95EE-C0EB335BE8A2}"/>
          </ac:spMkLst>
        </pc:spChg>
        <pc:spChg chg="add mod">
          <ac:chgData name="Louis BERTOLOTTI" userId="9f4b2f45-7e14-4868-8f41-d45a6ad76f5d" providerId="ADAL" clId="{66CFF39E-463F-4D4A-AF77-383752744B34}" dt="2020-04-02T18:32:24.643" v="12246"/>
          <ac:spMkLst>
            <pc:docMk/>
            <pc:sldMk cId="3895629516" sldId="273"/>
            <ac:spMk id="5" creationId="{CD1384A4-3BA4-4157-A96C-A6E9B9C242E8}"/>
          </ac:spMkLst>
        </pc:spChg>
        <pc:spChg chg="add mod">
          <ac:chgData name="Louis BERTOLOTTI" userId="9f4b2f45-7e14-4868-8f41-d45a6ad76f5d" providerId="ADAL" clId="{66CFF39E-463F-4D4A-AF77-383752744B34}" dt="2020-04-02T18:32:24.645" v="12248"/>
          <ac:spMkLst>
            <pc:docMk/>
            <pc:sldMk cId="3895629516" sldId="273"/>
            <ac:spMk id="6" creationId="{D347E1B2-44C1-492C-8B66-32F68A1F2B5B}"/>
          </ac:spMkLst>
        </pc:spChg>
        <pc:spChg chg="add del mod">
          <ac:chgData name="Louis BERTOLOTTI" userId="9f4b2f45-7e14-4868-8f41-d45a6ad76f5d" providerId="ADAL" clId="{66CFF39E-463F-4D4A-AF77-383752744B34}" dt="2020-04-02T11:54:16.964" v="5491"/>
          <ac:spMkLst>
            <pc:docMk/>
            <pc:sldMk cId="3895629516" sldId="273"/>
            <ac:spMk id="7" creationId="{5A9A625C-E272-4C6C-B380-30C9D5E7764B}"/>
          </ac:spMkLst>
        </pc:spChg>
        <pc:spChg chg="add del mod">
          <ac:chgData name="Louis BERTOLOTTI" userId="9f4b2f45-7e14-4868-8f41-d45a6ad76f5d" providerId="ADAL" clId="{66CFF39E-463F-4D4A-AF77-383752744B34}" dt="2020-04-02T11:54:16.964" v="5496"/>
          <ac:spMkLst>
            <pc:docMk/>
            <pc:sldMk cId="3895629516" sldId="273"/>
            <ac:spMk id="8" creationId="{EB95EB8A-128F-467C-91EE-A6E6448ACA81}"/>
          </ac:spMkLst>
        </pc:spChg>
        <pc:spChg chg="add del mod">
          <ac:chgData name="Louis BERTOLOTTI" userId="9f4b2f45-7e14-4868-8f41-d45a6ad76f5d" providerId="ADAL" clId="{66CFF39E-463F-4D4A-AF77-383752744B34}" dt="2020-04-02T11:54:16.964" v="5490"/>
          <ac:spMkLst>
            <pc:docMk/>
            <pc:sldMk cId="3895629516" sldId="273"/>
            <ac:spMk id="9" creationId="{82E79E80-BE76-420D-B7C8-6AB3F83D461E}"/>
          </ac:spMkLst>
        </pc:spChg>
        <pc:spChg chg="add mod">
          <ac:chgData name="Louis BERTOLOTTI" userId="9f4b2f45-7e14-4868-8f41-d45a6ad76f5d" providerId="ADAL" clId="{66CFF39E-463F-4D4A-AF77-383752744B34}" dt="2020-04-02T18:32:24.646" v="12249"/>
          <ac:spMkLst>
            <pc:docMk/>
            <pc:sldMk cId="3895629516" sldId="273"/>
            <ac:spMk id="10" creationId="{CF11E91A-CCDB-4CB8-9BA8-4FD1FE6F4069}"/>
          </ac:spMkLst>
        </pc:spChg>
        <pc:spChg chg="add del mod">
          <ac:chgData name="Louis BERTOLOTTI" userId="9f4b2f45-7e14-4868-8f41-d45a6ad76f5d" providerId="ADAL" clId="{66CFF39E-463F-4D4A-AF77-383752744B34}" dt="2020-04-02T11:54:16.964" v="5495"/>
          <ac:spMkLst>
            <pc:docMk/>
            <pc:sldMk cId="3895629516" sldId="273"/>
            <ac:spMk id="11" creationId="{DF0DD15B-D053-47F2-A2FF-C7E33284A7E5}"/>
          </ac:spMkLst>
        </pc:spChg>
        <pc:spChg chg="add del mod">
          <ac:chgData name="Louis BERTOLOTTI" userId="9f4b2f45-7e14-4868-8f41-d45a6ad76f5d" providerId="ADAL" clId="{66CFF39E-463F-4D4A-AF77-383752744B34}" dt="2020-04-02T11:54:16.964" v="5489"/>
          <ac:spMkLst>
            <pc:docMk/>
            <pc:sldMk cId="3895629516" sldId="273"/>
            <ac:spMk id="12" creationId="{B031FDFA-4474-48E4-AC7C-B284A29F9B24}"/>
          </ac:spMkLst>
        </pc:spChg>
        <pc:spChg chg="add del mod">
          <ac:chgData name="Louis BERTOLOTTI" userId="9f4b2f45-7e14-4868-8f41-d45a6ad76f5d" providerId="ADAL" clId="{66CFF39E-463F-4D4A-AF77-383752744B34}" dt="2020-04-02T11:54:16.964" v="5494"/>
          <ac:spMkLst>
            <pc:docMk/>
            <pc:sldMk cId="3895629516" sldId="273"/>
            <ac:spMk id="13" creationId="{196B803F-C74A-4024-B7BE-EB2C941C9B84}"/>
          </ac:spMkLst>
        </pc:spChg>
        <pc:spChg chg="add del mod">
          <ac:chgData name="Louis BERTOLOTTI" userId="9f4b2f45-7e14-4868-8f41-d45a6ad76f5d" providerId="ADAL" clId="{66CFF39E-463F-4D4A-AF77-383752744B34}" dt="2020-04-02T11:54:16.959" v="5488"/>
          <ac:spMkLst>
            <pc:docMk/>
            <pc:sldMk cId="3895629516" sldId="273"/>
            <ac:spMk id="14" creationId="{A01170F8-4A2E-4E2C-817C-E3056A694CD0}"/>
          </ac:spMkLst>
        </pc:spChg>
        <pc:spChg chg="add del mod">
          <ac:chgData name="Louis BERTOLOTTI" userId="9f4b2f45-7e14-4868-8f41-d45a6ad76f5d" providerId="ADAL" clId="{66CFF39E-463F-4D4A-AF77-383752744B34}" dt="2020-04-02T11:54:16.964" v="5493"/>
          <ac:spMkLst>
            <pc:docMk/>
            <pc:sldMk cId="3895629516" sldId="273"/>
            <ac:spMk id="15" creationId="{A78FAE52-C46C-480E-9827-E512EDA30199}"/>
          </ac:spMkLst>
        </pc:spChg>
        <pc:spChg chg="add del mod">
          <ac:chgData name="Louis BERTOLOTTI" userId="9f4b2f45-7e14-4868-8f41-d45a6ad76f5d" providerId="ADAL" clId="{66CFF39E-463F-4D4A-AF77-383752744B34}" dt="2020-04-02T11:54:16.959" v="5487"/>
          <ac:spMkLst>
            <pc:docMk/>
            <pc:sldMk cId="3895629516" sldId="273"/>
            <ac:spMk id="16" creationId="{279B0883-E10F-4A63-94B8-F6E92895440A}"/>
          </ac:spMkLst>
        </pc:spChg>
        <pc:spChg chg="add del mod">
          <ac:chgData name="Louis BERTOLOTTI" userId="9f4b2f45-7e14-4868-8f41-d45a6ad76f5d" providerId="ADAL" clId="{66CFF39E-463F-4D4A-AF77-383752744B34}" dt="2020-04-02T11:54:16.964" v="5492"/>
          <ac:spMkLst>
            <pc:docMk/>
            <pc:sldMk cId="3895629516" sldId="273"/>
            <ac:spMk id="17" creationId="{18DCC7EB-F8C5-4472-B579-952382D9292E}"/>
          </ac:spMkLst>
        </pc:spChg>
        <pc:spChg chg="add del mod">
          <ac:chgData name="Louis BERTOLOTTI" userId="9f4b2f45-7e14-4868-8f41-d45a6ad76f5d" providerId="ADAL" clId="{66CFF39E-463F-4D4A-AF77-383752744B34}" dt="2020-04-02T11:58:57.143" v="9348"/>
          <ac:spMkLst>
            <pc:docMk/>
            <pc:sldMk cId="3895629516" sldId="273"/>
            <ac:spMk id="18" creationId="{E636EA5F-0FA4-4621-A495-00E22F9CD198}"/>
          </ac:spMkLst>
        </pc:spChg>
        <pc:spChg chg="add del mod">
          <ac:chgData name="Louis BERTOLOTTI" userId="9f4b2f45-7e14-4868-8f41-d45a6ad76f5d" providerId="ADAL" clId="{66CFF39E-463F-4D4A-AF77-383752744B34}" dt="2020-04-02T11:58:57.143" v="9352"/>
          <ac:spMkLst>
            <pc:docMk/>
            <pc:sldMk cId="3895629516" sldId="273"/>
            <ac:spMk id="19" creationId="{16F4CA4A-3BC4-4A35-9D3F-B1FBEB458F47}"/>
          </ac:spMkLst>
        </pc:spChg>
        <pc:spChg chg="add del mod">
          <ac:chgData name="Louis BERTOLOTTI" userId="9f4b2f45-7e14-4868-8f41-d45a6ad76f5d" providerId="ADAL" clId="{66CFF39E-463F-4D4A-AF77-383752744B34}" dt="2020-04-02T11:58:57.143" v="9347"/>
          <ac:spMkLst>
            <pc:docMk/>
            <pc:sldMk cId="3895629516" sldId="273"/>
            <ac:spMk id="20" creationId="{A74D24AC-EF82-4784-A694-808971690F78}"/>
          </ac:spMkLst>
        </pc:spChg>
        <pc:spChg chg="add del mod">
          <ac:chgData name="Louis BERTOLOTTI" userId="9f4b2f45-7e14-4868-8f41-d45a6ad76f5d" providerId="ADAL" clId="{66CFF39E-463F-4D4A-AF77-383752744B34}" dt="2020-04-02T11:58:57.143" v="9351"/>
          <ac:spMkLst>
            <pc:docMk/>
            <pc:sldMk cId="3895629516" sldId="273"/>
            <ac:spMk id="21" creationId="{3CB7887B-B3CC-4C1F-B171-AE59224F2EDD}"/>
          </ac:spMkLst>
        </pc:spChg>
        <pc:spChg chg="add del mod">
          <ac:chgData name="Louis BERTOLOTTI" userId="9f4b2f45-7e14-4868-8f41-d45a6ad76f5d" providerId="ADAL" clId="{66CFF39E-463F-4D4A-AF77-383752744B34}" dt="2020-04-02T11:58:57.143" v="9346"/>
          <ac:spMkLst>
            <pc:docMk/>
            <pc:sldMk cId="3895629516" sldId="273"/>
            <ac:spMk id="22" creationId="{5E18D0A2-AA74-47C1-992C-D5BE4CF014C0}"/>
          </ac:spMkLst>
        </pc:spChg>
        <pc:spChg chg="add del mod">
          <ac:chgData name="Louis BERTOLOTTI" userId="9f4b2f45-7e14-4868-8f41-d45a6ad76f5d" providerId="ADAL" clId="{66CFF39E-463F-4D4A-AF77-383752744B34}" dt="2020-04-02T11:58:57.143" v="9350"/>
          <ac:spMkLst>
            <pc:docMk/>
            <pc:sldMk cId="3895629516" sldId="273"/>
            <ac:spMk id="23" creationId="{7BDFA806-2DA5-42A7-AFF3-69A90DC29192}"/>
          </ac:spMkLst>
        </pc:spChg>
        <pc:spChg chg="add del mod">
          <ac:chgData name="Louis BERTOLOTTI" userId="9f4b2f45-7e14-4868-8f41-d45a6ad76f5d" providerId="ADAL" clId="{66CFF39E-463F-4D4A-AF77-383752744B34}" dt="2020-04-02T11:58:57.143" v="9345"/>
          <ac:spMkLst>
            <pc:docMk/>
            <pc:sldMk cId="3895629516" sldId="273"/>
            <ac:spMk id="24" creationId="{F7F13007-0993-4DF3-8265-E91FEDEF0BC1}"/>
          </ac:spMkLst>
        </pc:spChg>
        <pc:spChg chg="add del mod">
          <ac:chgData name="Louis BERTOLOTTI" userId="9f4b2f45-7e14-4868-8f41-d45a6ad76f5d" providerId="ADAL" clId="{66CFF39E-463F-4D4A-AF77-383752744B34}" dt="2020-04-02T11:58:57.143" v="9349"/>
          <ac:spMkLst>
            <pc:docMk/>
            <pc:sldMk cId="3895629516" sldId="273"/>
            <ac:spMk id="25" creationId="{3E28CD8F-22C8-4D26-9C23-32767AF860F5}"/>
          </ac:spMkLst>
        </pc:spChg>
        <pc:spChg chg="add del mod">
          <ac:chgData name="Louis BERTOLOTTI" userId="9f4b2f45-7e14-4868-8f41-d45a6ad76f5d" providerId="ADAL" clId="{66CFF39E-463F-4D4A-AF77-383752744B34}" dt="2020-04-02T11:58:18.344" v="8164" actId="478"/>
          <ac:spMkLst>
            <pc:docMk/>
            <pc:sldMk cId="3895629516" sldId="273"/>
            <ac:spMk id="26" creationId="{EEC8DD32-6484-476F-A2B5-FEBBF5C51A66}"/>
          </ac:spMkLst>
        </pc:spChg>
        <pc:spChg chg="add del mod">
          <ac:chgData name="Louis BERTOLOTTI" userId="9f4b2f45-7e14-4868-8f41-d45a6ad76f5d" providerId="ADAL" clId="{66CFF39E-463F-4D4A-AF77-383752744B34}" dt="2020-04-02T11:58:18.344" v="8164" actId="478"/>
          <ac:spMkLst>
            <pc:docMk/>
            <pc:sldMk cId="3895629516" sldId="273"/>
            <ac:spMk id="27" creationId="{60434C1F-8C22-49A1-876A-297FE0D11507}"/>
          </ac:spMkLst>
        </pc:spChg>
        <pc:spChg chg="add mod">
          <ac:chgData name="Louis BERTOLOTTI" userId="9f4b2f45-7e14-4868-8f41-d45a6ad76f5d" providerId="ADAL" clId="{66CFF39E-463F-4D4A-AF77-383752744B34}" dt="2020-04-02T11:55:58.732" v="7258" actId="1076"/>
          <ac:spMkLst>
            <pc:docMk/>
            <pc:sldMk cId="3895629516" sldId="273"/>
            <ac:spMk id="28" creationId="{0429E457-11FB-4238-8BC0-90E3AEDDD41B}"/>
          </ac:spMkLst>
        </pc:spChg>
        <pc:spChg chg="add mod">
          <ac:chgData name="Louis BERTOLOTTI" userId="9f4b2f45-7e14-4868-8f41-d45a6ad76f5d" providerId="ADAL" clId="{66CFF39E-463F-4D4A-AF77-383752744B34}" dt="2020-04-02T11:55:58.732" v="7257" actId="1076"/>
          <ac:spMkLst>
            <pc:docMk/>
            <pc:sldMk cId="3895629516" sldId="273"/>
            <ac:spMk id="29" creationId="{7F209C4E-6A71-4D7C-8775-8C01D1952A84}"/>
          </ac:spMkLst>
        </pc:spChg>
        <pc:spChg chg="add mod">
          <ac:chgData name="Louis BERTOLOTTI" userId="9f4b2f45-7e14-4868-8f41-d45a6ad76f5d" providerId="ADAL" clId="{66CFF39E-463F-4D4A-AF77-383752744B34}" dt="2020-04-02T11:55:58.731" v="7256" actId="1076"/>
          <ac:spMkLst>
            <pc:docMk/>
            <pc:sldMk cId="3895629516" sldId="273"/>
            <ac:spMk id="30" creationId="{A90AC8F4-5B99-468F-8ABB-E1D89A0EA2B2}"/>
          </ac:spMkLst>
        </pc:spChg>
        <pc:spChg chg="add mod">
          <ac:chgData name="Louis BERTOLOTTI" userId="9f4b2f45-7e14-4868-8f41-d45a6ad76f5d" providerId="ADAL" clId="{66CFF39E-463F-4D4A-AF77-383752744B34}" dt="2020-04-02T11:55:58.729" v="7253" actId="1076"/>
          <ac:spMkLst>
            <pc:docMk/>
            <pc:sldMk cId="3895629516" sldId="273"/>
            <ac:spMk id="31" creationId="{56AF4F1D-CE47-47DC-87CA-729C6A045D22}"/>
          </ac:spMkLst>
        </pc:spChg>
        <pc:spChg chg="add mod">
          <ac:chgData name="Louis BERTOLOTTI" userId="9f4b2f45-7e14-4868-8f41-d45a6ad76f5d" providerId="ADAL" clId="{66CFF39E-463F-4D4A-AF77-383752744B34}" dt="2020-04-02T11:55:58.728" v="7252" actId="1076"/>
          <ac:spMkLst>
            <pc:docMk/>
            <pc:sldMk cId="3895629516" sldId="273"/>
            <ac:spMk id="32" creationId="{0C898933-560F-4EFE-887E-1147F6D82B78}"/>
          </ac:spMkLst>
        </pc:spChg>
        <pc:spChg chg="add mod">
          <ac:chgData name="Louis BERTOLOTTI" userId="9f4b2f45-7e14-4868-8f41-d45a6ad76f5d" providerId="ADAL" clId="{66CFF39E-463F-4D4A-AF77-383752744B34}" dt="2020-04-02T11:55:58.727" v="7251" actId="1076"/>
          <ac:spMkLst>
            <pc:docMk/>
            <pc:sldMk cId="3895629516" sldId="273"/>
            <ac:spMk id="33" creationId="{F94E474F-2F4C-44E2-8521-FBF9BD919043}"/>
          </ac:spMkLst>
        </pc:spChg>
        <pc:spChg chg="add mod">
          <ac:chgData name="Louis BERTOLOTTI" userId="9f4b2f45-7e14-4868-8f41-d45a6ad76f5d" providerId="ADAL" clId="{66CFF39E-463F-4D4A-AF77-383752744B34}" dt="2020-04-02T11:55:58.726" v="7250" actId="1076"/>
          <ac:spMkLst>
            <pc:docMk/>
            <pc:sldMk cId="3895629516" sldId="273"/>
            <ac:spMk id="34" creationId="{74CE612D-A18B-4DE8-BCE2-EB0B56687751}"/>
          </ac:spMkLst>
        </pc:spChg>
        <pc:spChg chg="add mod">
          <ac:chgData name="Louis BERTOLOTTI" userId="9f4b2f45-7e14-4868-8f41-d45a6ad76f5d" providerId="ADAL" clId="{66CFF39E-463F-4D4A-AF77-383752744B34}" dt="2020-04-02T11:55:58.725" v="7249" actId="1076"/>
          <ac:spMkLst>
            <pc:docMk/>
            <pc:sldMk cId="3895629516" sldId="273"/>
            <ac:spMk id="35" creationId="{B7C35929-DBCB-4C9F-82ED-4887A7E4D881}"/>
          </ac:spMkLst>
        </pc:spChg>
        <pc:spChg chg="add mod">
          <ac:chgData name="Louis BERTOLOTTI" userId="9f4b2f45-7e14-4868-8f41-d45a6ad76f5d" providerId="ADAL" clId="{66CFF39E-463F-4D4A-AF77-383752744B34}" dt="2020-04-02T11:55:58.724" v="7248" actId="1076"/>
          <ac:spMkLst>
            <pc:docMk/>
            <pc:sldMk cId="3895629516" sldId="273"/>
            <ac:spMk id="36" creationId="{49EC8CB7-919A-4840-8BCF-5192B6817446}"/>
          </ac:spMkLst>
        </pc:spChg>
        <pc:spChg chg="add mod">
          <ac:chgData name="Louis BERTOLOTTI" userId="9f4b2f45-7e14-4868-8f41-d45a6ad76f5d" providerId="ADAL" clId="{66CFF39E-463F-4D4A-AF77-383752744B34}" dt="2020-04-02T11:55:58.722" v="7247" actId="1076"/>
          <ac:spMkLst>
            <pc:docMk/>
            <pc:sldMk cId="3895629516" sldId="273"/>
            <ac:spMk id="37" creationId="{7E787C01-5342-41A2-B88A-E3E7A6A37578}"/>
          </ac:spMkLst>
        </pc:spChg>
        <pc:spChg chg="add mod">
          <ac:chgData name="Louis BERTOLOTTI" userId="9f4b2f45-7e14-4868-8f41-d45a6ad76f5d" providerId="ADAL" clId="{66CFF39E-463F-4D4A-AF77-383752744B34}" dt="2020-04-02T11:57:01.741" v="8084" actId="1076"/>
          <ac:spMkLst>
            <pc:docMk/>
            <pc:sldMk cId="3895629516" sldId="273"/>
            <ac:spMk id="38" creationId="{CCD9D221-73E5-4DB0-82E5-9EFFBA3F6BBE}"/>
          </ac:spMkLst>
        </pc:spChg>
        <pc:spChg chg="add mod">
          <ac:chgData name="Louis BERTOLOTTI" userId="9f4b2f45-7e14-4868-8f41-d45a6ad76f5d" providerId="ADAL" clId="{66CFF39E-463F-4D4A-AF77-383752744B34}" dt="2020-04-02T11:57:01.741" v="8083" actId="1076"/>
          <ac:spMkLst>
            <pc:docMk/>
            <pc:sldMk cId="3895629516" sldId="273"/>
            <ac:spMk id="39" creationId="{F50C9CEA-A4F9-4ADA-9294-4D49D7002D61}"/>
          </ac:spMkLst>
        </pc:spChg>
        <pc:spChg chg="add mod">
          <ac:chgData name="Louis BERTOLOTTI" userId="9f4b2f45-7e14-4868-8f41-d45a6ad76f5d" providerId="ADAL" clId="{66CFF39E-463F-4D4A-AF77-383752744B34}" dt="2020-04-02T11:57:01.740" v="8082" actId="1076"/>
          <ac:spMkLst>
            <pc:docMk/>
            <pc:sldMk cId="3895629516" sldId="273"/>
            <ac:spMk id="40" creationId="{6AA52393-0516-4178-8493-E8E312E678BB}"/>
          </ac:spMkLst>
        </pc:spChg>
        <pc:spChg chg="add mod">
          <ac:chgData name="Louis BERTOLOTTI" userId="9f4b2f45-7e14-4868-8f41-d45a6ad76f5d" providerId="ADAL" clId="{66CFF39E-463F-4D4A-AF77-383752744B34}" dt="2020-04-02T11:57:01.738" v="8079" actId="1076"/>
          <ac:spMkLst>
            <pc:docMk/>
            <pc:sldMk cId="3895629516" sldId="273"/>
            <ac:spMk id="41" creationId="{D0158FEA-C11C-414E-8976-C632E29CED25}"/>
          </ac:spMkLst>
        </pc:spChg>
        <pc:spChg chg="add mod">
          <ac:chgData name="Louis BERTOLOTTI" userId="9f4b2f45-7e14-4868-8f41-d45a6ad76f5d" providerId="ADAL" clId="{66CFF39E-463F-4D4A-AF77-383752744B34}" dt="2020-04-02T11:57:01.738" v="8078" actId="1076"/>
          <ac:spMkLst>
            <pc:docMk/>
            <pc:sldMk cId="3895629516" sldId="273"/>
            <ac:spMk id="42" creationId="{FBE249D8-7A92-4FE9-BCD5-399F3F0D1895}"/>
          </ac:spMkLst>
        </pc:spChg>
        <pc:spChg chg="add mod">
          <ac:chgData name="Louis BERTOLOTTI" userId="9f4b2f45-7e14-4868-8f41-d45a6ad76f5d" providerId="ADAL" clId="{66CFF39E-463F-4D4A-AF77-383752744B34}" dt="2020-04-02T11:57:01.737" v="8077" actId="1076"/>
          <ac:spMkLst>
            <pc:docMk/>
            <pc:sldMk cId="3895629516" sldId="273"/>
            <ac:spMk id="43" creationId="{61C8237F-A781-46BB-81C6-85286530ED24}"/>
          </ac:spMkLst>
        </pc:spChg>
        <pc:spChg chg="add mod">
          <ac:chgData name="Louis BERTOLOTTI" userId="9f4b2f45-7e14-4868-8f41-d45a6ad76f5d" providerId="ADAL" clId="{66CFF39E-463F-4D4A-AF77-383752744B34}" dt="2020-04-02T11:57:01.735" v="8076" actId="1076"/>
          <ac:spMkLst>
            <pc:docMk/>
            <pc:sldMk cId="3895629516" sldId="273"/>
            <ac:spMk id="44" creationId="{4C47F854-160B-4026-AC4E-C14A0932E22B}"/>
          </ac:spMkLst>
        </pc:spChg>
        <pc:spChg chg="add mod">
          <ac:chgData name="Louis BERTOLOTTI" userId="9f4b2f45-7e14-4868-8f41-d45a6ad76f5d" providerId="ADAL" clId="{66CFF39E-463F-4D4A-AF77-383752744B34}" dt="2020-04-02T11:57:01.735" v="8075" actId="1076"/>
          <ac:spMkLst>
            <pc:docMk/>
            <pc:sldMk cId="3895629516" sldId="273"/>
            <ac:spMk id="45" creationId="{497CCC2A-6ACB-4F9D-96D7-8B1E7746A0A6}"/>
          </ac:spMkLst>
        </pc:spChg>
        <pc:spChg chg="add mod">
          <ac:chgData name="Louis BERTOLOTTI" userId="9f4b2f45-7e14-4868-8f41-d45a6ad76f5d" providerId="ADAL" clId="{66CFF39E-463F-4D4A-AF77-383752744B34}" dt="2020-04-02T11:58:39.094" v="8891" actId="1076"/>
          <ac:spMkLst>
            <pc:docMk/>
            <pc:sldMk cId="3895629516" sldId="273"/>
            <ac:spMk id="46" creationId="{1A52956F-80F4-45F8-9D18-B9B0366794DA}"/>
          </ac:spMkLst>
        </pc:spChg>
        <pc:spChg chg="add mod">
          <ac:chgData name="Louis BERTOLOTTI" userId="9f4b2f45-7e14-4868-8f41-d45a6ad76f5d" providerId="ADAL" clId="{66CFF39E-463F-4D4A-AF77-383752744B34}" dt="2020-04-02T11:58:39.094" v="8890" actId="1076"/>
          <ac:spMkLst>
            <pc:docMk/>
            <pc:sldMk cId="3895629516" sldId="273"/>
            <ac:spMk id="47" creationId="{B8DA6273-15E4-4C1B-9A9B-6B3B15566B12}"/>
          </ac:spMkLst>
        </pc:spChg>
        <pc:spChg chg="add mod">
          <ac:chgData name="Louis BERTOLOTTI" userId="9f4b2f45-7e14-4868-8f41-d45a6ad76f5d" providerId="ADAL" clId="{66CFF39E-463F-4D4A-AF77-383752744B34}" dt="2020-04-02T11:58:39.094" v="8889" actId="1076"/>
          <ac:spMkLst>
            <pc:docMk/>
            <pc:sldMk cId="3895629516" sldId="273"/>
            <ac:spMk id="48" creationId="{5E5F027D-9852-42F8-A469-E9DB48729B1A}"/>
          </ac:spMkLst>
        </pc:spChg>
        <pc:spChg chg="add mod">
          <ac:chgData name="Louis BERTOLOTTI" userId="9f4b2f45-7e14-4868-8f41-d45a6ad76f5d" providerId="ADAL" clId="{66CFF39E-463F-4D4A-AF77-383752744B34}" dt="2020-04-02T11:58:39.089" v="8886" actId="1076"/>
          <ac:spMkLst>
            <pc:docMk/>
            <pc:sldMk cId="3895629516" sldId="273"/>
            <ac:spMk id="49" creationId="{E6BA8127-7FB8-46F4-B47C-93A25C6C50FD}"/>
          </ac:spMkLst>
        </pc:spChg>
        <pc:spChg chg="add mod">
          <ac:chgData name="Louis BERTOLOTTI" userId="9f4b2f45-7e14-4868-8f41-d45a6ad76f5d" providerId="ADAL" clId="{66CFF39E-463F-4D4A-AF77-383752744B34}" dt="2020-04-02T11:58:39.089" v="8885" actId="1076"/>
          <ac:spMkLst>
            <pc:docMk/>
            <pc:sldMk cId="3895629516" sldId="273"/>
            <ac:spMk id="50" creationId="{DE2C8B3F-3A47-4AE3-9153-DCF5DAA77D36}"/>
          </ac:spMkLst>
        </pc:spChg>
        <pc:spChg chg="add mod">
          <ac:chgData name="Louis BERTOLOTTI" userId="9f4b2f45-7e14-4868-8f41-d45a6ad76f5d" providerId="ADAL" clId="{66CFF39E-463F-4D4A-AF77-383752744B34}" dt="2020-04-02T11:58:39.089" v="8884" actId="1076"/>
          <ac:spMkLst>
            <pc:docMk/>
            <pc:sldMk cId="3895629516" sldId="273"/>
            <ac:spMk id="51" creationId="{971FF666-CCD4-41E2-A893-C1DFB0D8B024}"/>
          </ac:spMkLst>
        </pc:spChg>
        <pc:spChg chg="add mod">
          <ac:chgData name="Louis BERTOLOTTI" userId="9f4b2f45-7e14-4868-8f41-d45a6ad76f5d" providerId="ADAL" clId="{66CFF39E-463F-4D4A-AF77-383752744B34}" dt="2020-04-02T11:58:39.089" v="8883" actId="1076"/>
          <ac:spMkLst>
            <pc:docMk/>
            <pc:sldMk cId="3895629516" sldId="273"/>
            <ac:spMk id="52" creationId="{FA6F6F74-A731-40E7-847F-B70152125081}"/>
          </ac:spMkLst>
        </pc:spChg>
        <pc:spChg chg="add mod">
          <ac:chgData name="Louis BERTOLOTTI" userId="9f4b2f45-7e14-4868-8f41-d45a6ad76f5d" providerId="ADAL" clId="{66CFF39E-463F-4D4A-AF77-383752744B34}" dt="2020-04-02T11:58:39.089" v="8882" actId="1076"/>
          <ac:spMkLst>
            <pc:docMk/>
            <pc:sldMk cId="3895629516" sldId="273"/>
            <ac:spMk id="53" creationId="{AE0AA523-57CA-4B41-9A6B-0E8EE34B8EFE}"/>
          </ac:spMkLst>
        </pc:spChg>
        <pc:spChg chg="add del mod">
          <ac:chgData name="Louis BERTOLOTTI" userId="9f4b2f45-7e14-4868-8f41-d45a6ad76f5d" providerId="ADAL" clId="{66CFF39E-463F-4D4A-AF77-383752744B34}" dt="2020-04-02T11:59:21.514" v="10058"/>
          <ac:spMkLst>
            <pc:docMk/>
            <pc:sldMk cId="3895629516" sldId="273"/>
            <ac:spMk id="54" creationId="{6D25C8AD-C34D-4C0A-80DA-AA6E9E6D38E2}"/>
          </ac:spMkLst>
        </pc:spChg>
        <pc:spChg chg="add del mod">
          <ac:chgData name="Louis BERTOLOTTI" userId="9f4b2f45-7e14-4868-8f41-d45a6ad76f5d" providerId="ADAL" clId="{66CFF39E-463F-4D4A-AF77-383752744B34}" dt="2020-04-02T11:59:21.519" v="10062"/>
          <ac:spMkLst>
            <pc:docMk/>
            <pc:sldMk cId="3895629516" sldId="273"/>
            <ac:spMk id="55" creationId="{172B84FC-5529-449E-B726-BC85DCEA31D4}"/>
          </ac:spMkLst>
        </pc:spChg>
        <pc:spChg chg="add del mod">
          <ac:chgData name="Louis BERTOLOTTI" userId="9f4b2f45-7e14-4868-8f41-d45a6ad76f5d" providerId="ADAL" clId="{66CFF39E-463F-4D4A-AF77-383752744B34}" dt="2020-04-02T11:59:21.514" v="10057"/>
          <ac:spMkLst>
            <pc:docMk/>
            <pc:sldMk cId="3895629516" sldId="273"/>
            <ac:spMk id="56" creationId="{C48868F4-170D-4239-B4A4-725198E00A45}"/>
          </ac:spMkLst>
        </pc:spChg>
        <pc:spChg chg="add del mod">
          <ac:chgData name="Louis BERTOLOTTI" userId="9f4b2f45-7e14-4868-8f41-d45a6ad76f5d" providerId="ADAL" clId="{66CFF39E-463F-4D4A-AF77-383752744B34}" dt="2020-04-02T11:59:21.519" v="10061"/>
          <ac:spMkLst>
            <pc:docMk/>
            <pc:sldMk cId="3895629516" sldId="273"/>
            <ac:spMk id="57" creationId="{D3C456A0-754E-4AE0-A657-73974CE523AB}"/>
          </ac:spMkLst>
        </pc:spChg>
        <pc:spChg chg="add del mod">
          <ac:chgData name="Louis BERTOLOTTI" userId="9f4b2f45-7e14-4868-8f41-d45a6ad76f5d" providerId="ADAL" clId="{66CFF39E-463F-4D4A-AF77-383752744B34}" dt="2020-04-02T11:59:21.514" v="10056"/>
          <ac:spMkLst>
            <pc:docMk/>
            <pc:sldMk cId="3895629516" sldId="273"/>
            <ac:spMk id="58" creationId="{8982D4ED-A1DC-48E2-B93F-448A75CC2EE8}"/>
          </ac:spMkLst>
        </pc:spChg>
        <pc:spChg chg="add del mod">
          <ac:chgData name="Louis BERTOLOTTI" userId="9f4b2f45-7e14-4868-8f41-d45a6ad76f5d" providerId="ADAL" clId="{66CFF39E-463F-4D4A-AF77-383752744B34}" dt="2020-04-02T11:59:21.519" v="10060"/>
          <ac:spMkLst>
            <pc:docMk/>
            <pc:sldMk cId="3895629516" sldId="273"/>
            <ac:spMk id="59" creationId="{B6B28856-B333-487E-9487-C8A90A89EB1E}"/>
          </ac:spMkLst>
        </pc:spChg>
        <pc:spChg chg="add del mod">
          <ac:chgData name="Louis BERTOLOTTI" userId="9f4b2f45-7e14-4868-8f41-d45a6ad76f5d" providerId="ADAL" clId="{66CFF39E-463F-4D4A-AF77-383752744B34}" dt="2020-04-02T11:59:21.514" v="10055"/>
          <ac:spMkLst>
            <pc:docMk/>
            <pc:sldMk cId="3895629516" sldId="273"/>
            <ac:spMk id="60" creationId="{79A642A4-D0DE-4591-82BB-D30A43B09F4D}"/>
          </ac:spMkLst>
        </pc:spChg>
        <pc:spChg chg="add del mod">
          <ac:chgData name="Louis BERTOLOTTI" userId="9f4b2f45-7e14-4868-8f41-d45a6ad76f5d" providerId="ADAL" clId="{66CFF39E-463F-4D4A-AF77-383752744B34}" dt="2020-04-02T11:59:21.514" v="10059"/>
          <ac:spMkLst>
            <pc:docMk/>
            <pc:sldMk cId="3895629516" sldId="273"/>
            <ac:spMk id="61" creationId="{F37C3051-73A3-4C56-9EBB-06412234D49F}"/>
          </ac:spMkLst>
        </pc:spChg>
        <pc:spChg chg="add del mod">
          <ac:chgData name="Louis BERTOLOTTI" userId="9f4b2f45-7e14-4868-8f41-d45a6ad76f5d" providerId="ADAL" clId="{66CFF39E-463F-4D4A-AF77-383752744B34}" dt="2020-04-02T11:59:56.373" v="10800"/>
          <ac:spMkLst>
            <pc:docMk/>
            <pc:sldMk cId="3895629516" sldId="273"/>
            <ac:spMk id="62" creationId="{73435682-5940-48BC-9073-F433A0B5079B}"/>
          </ac:spMkLst>
        </pc:spChg>
        <pc:spChg chg="add del mod">
          <ac:chgData name="Louis BERTOLOTTI" userId="9f4b2f45-7e14-4868-8f41-d45a6ad76f5d" providerId="ADAL" clId="{66CFF39E-463F-4D4A-AF77-383752744B34}" dt="2020-04-02T11:59:56.383" v="10804"/>
          <ac:spMkLst>
            <pc:docMk/>
            <pc:sldMk cId="3895629516" sldId="273"/>
            <ac:spMk id="63" creationId="{935B9F1D-330F-4753-82D7-381546392F52}"/>
          </ac:spMkLst>
        </pc:spChg>
        <pc:spChg chg="add del mod">
          <ac:chgData name="Louis BERTOLOTTI" userId="9f4b2f45-7e14-4868-8f41-d45a6ad76f5d" providerId="ADAL" clId="{66CFF39E-463F-4D4A-AF77-383752744B34}" dt="2020-04-02T11:59:56.373" v="10799"/>
          <ac:spMkLst>
            <pc:docMk/>
            <pc:sldMk cId="3895629516" sldId="273"/>
            <ac:spMk id="64" creationId="{D001040E-87DA-4DA7-A9C5-DDE2DEC4C704}"/>
          </ac:spMkLst>
        </pc:spChg>
        <pc:spChg chg="add del mod">
          <ac:chgData name="Louis BERTOLOTTI" userId="9f4b2f45-7e14-4868-8f41-d45a6ad76f5d" providerId="ADAL" clId="{66CFF39E-463F-4D4A-AF77-383752744B34}" dt="2020-04-02T11:59:56.383" v="10803"/>
          <ac:spMkLst>
            <pc:docMk/>
            <pc:sldMk cId="3895629516" sldId="273"/>
            <ac:spMk id="65" creationId="{E45669EF-E738-4C97-8B5C-A1779DF200F7}"/>
          </ac:spMkLst>
        </pc:spChg>
        <pc:spChg chg="add del mod">
          <ac:chgData name="Louis BERTOLOTTI" userId="9f4b2f45-7e14-4868-8f41-d45a6ad76f5d" providerId="ADAL" clId="{66CFF39E-463F-4D4A-AF77-383752744B34}" dt="2020-04-02T11:59:56.373" v="10798"/>
          <ac:spMkLst>
            <pc:docMk/>
            <pc:sldMk cId="3895629516" sldId="273"/>
            <ac:spMk id="66" creationId="{E7400B57-A638-4557-A1E8-A4CE100ED761}"/>
          </ac:spMkLst>
        </pc:spChg>
        <pc:spChg chg="add del mod">
          <ac:chgData name="Louis BERTOLOTTI" userId="9f4b2f45-7e14-4868-8f41-d45a6ad76f5d" providerId="ADAL" clId="{66CFF39E-463F-4D4A-AF77-383752744B34}" dt="2020-04-02T11:59:56.373" v="10802"/>
          <ac:spMkLst>
            <pc:docMk/>
            <pc:sldMk cId="3895629516" sldId="273"/>
            <ac:spMk id="67" creationId="{D46813E6-39A7-4D5C-8535-3B236A227393}"/>
          </ac:spMkLst>
        </pc:spChg>
        <pc:spChg chg="add del mod">
          <ac:chgData name="Louis BERTOLOTTI" userId="9f4b2f45-7e14-4868-8f41-d45a6ad76f5d" providerId="ADAL" clId="{66CFF39E-463F-4D4A-AF77-383752744B34}" dt="2020-04-02T11:59:56.373" v="10797"/>
          <ac:spMkLst>
            <pc:docMk/>
            <pc:sldMk cId="3895629516" sldId="273"/>
            <ac:spMk id="68" creationId="{F5186226-8C6B-4BF8-8407-6E8B2999363E}"/>
          </ac:spMkLst>
        </pc:spChg>
        <pc:spChg chg="add del mod">
          <ac:chgData name="Louis BERTOLOTTI" userId="9f4b2f45-7e14-4868-8f41-d45a6ad76f5d" providerId="ADAL" clId="{66CFF39E-463F-4D4A-AF77-383752744B34}" dt="2020-04-02T11:59:56.373" v="10801"/>
          <ac:spMkLst>
            <pc:docMk/>
            <pc:sldMk cId="3895629516" sldId="273"/>
            <ac:spMk id="69" creationId="{66B31B7F-86DA-4577-A441-2FA3BAD93B78}"/>
          </ac:spMkLst>
        </pc:spChg>
        <pc:spChg chg="add del mod">
          <ac:chgData name="Louis BERTOLOTTI" userId="9f4b2f45-7e14-4868-8f41-d45a6ad76f5d" providerId="ADAL" clId="{66CFF39E-463F-4D4A-AF77-383752744B34}" dt="2020-04-02T12:02:23.893" v="11506"/>
          <ac:spMkLst>
            <pc:docMk/>
            <pc:sldMk cId="3895629516" sldId="273"/>
            <ac:spMk id="70" creationId="{EBD1B63F-C551-416A-9B03-EA87893523C2}"/>
          </ac:spMkLst>
        </pc:spChg>
        <pc:spChg chg="add del mod">
          <ac:chgData name="Louis BERTOLOTTI" userId="9f4b2f45-7e14-4868-8f41-d45a6ad76f5d" providerId="ADAL" clId="{66CFF39E-463F-4D4A-AF77-383752744B34}" dt="2020-04-02T12:02:23.903" v="11510"/>
          <ac:spMkLst>
            <pc:docMk/>
            <pc:sldMk cId="3895629516" sldId="273"/>
            <ac:spMk id="71" creationId="{8BAAC043-0E4E-4349-A2CB-2AF4B7741002}"/>
          </ac:spMkLst>
        </pc:spChg>
        <pc:spChg chg="add del mod">
          <ac:chgData name="Louis BERTOLOTTI" userId="9f4b2f45-7e14-4868-8f41-d45a6ad76f5d" providerId="ADAL" clId="{66CFF39E-463F-4D4A-AF77-383752744B34}" dt="2020-04-02T12:02:23.893" v="11505"/>
          <ac:spMkLst>
            <pc:docMk/>
            <pc:sldMk cId="3895629516" sldId="273"/>
            <ac:spMk id="72" creationId="{D02E6062-4E39-4D42-AEA6-F2937226E327}"/>
          </ac:spMkLst>
        </pc:spChg>
        <pc:spChg chg="add del mod">
          <ac:chgData name="Louis BERTOLOTTI" userId="9f4b2f45-7e14-4868-8f41-d45a6ad76f5d" providerId="ADAL" clId="{66CFF39E-463F-4D4A-AF77-383752744B34}" dt="2020-04-02T12:02:23.903" v="11509"/>
          <ac:spMkLst>
            <pc:docMk/>
            <pc:sldMk cId="3895629516" sldId="273"/>
            <ac:spMk id="73" creationId="{B2F11866-3FBE-4DEF-B4D0-635C831814EF}"/>
          </ac:spMkLst>
        </pc:spChg>
        <pc:spChg chg="add del mod">
          <ac:chgData name="Louis BERTOLOTTI" userId="9f4b2f45-7e14-4868-8f41-d45a6ad76f5d" providerId="ADAL" clId="{66CFF39E-463F-4D4A-AF77-383752744B34}" dt="2020-04-02T12:02:23.893" v="11504"/>
          <ac:spMkLst>
            <pc:docMk/>
            <pc:sldMk cId="3895629516" sldId="273"/>
            <ac:spMk id="74" creationId="{A89377C4-EE5C-414B-8D4C-42F49757B7EB}"/>
          </ac:spMkLst>
        </pc:spChg>
        <pc:spChg chg="add del mod">
          <ac:chgData name="Louis BERTOLOTTI" userId="9f4b2f45-7e14-4868-8f41-d45a6ad76f5d" providerId="ADAL" clId="{66CFF39E-463F-4D4A-AF77-383752744B34}" dt="2020-04-02T12:02:23.893" v="11508"/>
          <ac:spMkLst>
            <pc:docMk/>
            <pc:sldMk cId="3895629516" sldId="273"/>
            <ac:spMk id="75" creationId="{0BD30A6F-E6DB-4B81-839B-EE6C19442DF4}"/>
          </ac:spMkLst>
        </pc:spChg>
        <pc:spChg chg="add del mod">
          <ac:chgData name="Louis BERTOLOTTI" userId="9f4b2f45-7e14-4868-8f41-d45a6ad76f5d" providerId="ADAL" clId="{66CFF39E-463F-4D4A-AF77-383752744B34}" dt="2020-04-02T12:02:23.893" v="11503"/>
          <ac:spMkLst>
            <pc:docMk/>
            <pc:sldMk cId="3895629516" sldId="273"/>
            <ac:spMk id="76" creationId="{89E8E0B7-D0E2-48B4-BECC-E7BE5BB8F608}"/>
          </ac:spMkLst>
        </pc:spChg>
        <pc:spChg chg="add del mod">
          <ac:chgData name="Louis BERTOLOTTI" userId="9f4b2f45-7e14-4868-8f41-d45a6ad76f5d" providerId="ADAL" clId="{66CFF39E-463F-4D4A-AF77-383752744B34}" dt="2020-04-02T12:02:23.893" v="11507"/>
          <ac:spMkLst>
            <pc:docMk/>
            <pc:sldMk cId="3895629516" sldId="273"/>
            <ac:spMk id="77" creationId="{0D2762C8-9DBD-454B-B990-8ECE79F749EB}"/>
          </ac:spMkLst>
        </pc:spChg>
        <pc:spChg chg="add del mod">
          <ac:chgData name="Louis BERTOLOTTI" userId="9f4b2f45-7e14-4868-8f41-d45a6ad76f5d" providerId="ADAL" clId="{66CFF39E-463F-4D4A-AF77-383752744B34}" dt="2020-04-02T18:32:24.595" v="12201"/>
          <ac:spMkLst>
            <pc:docMk/>
            <pc:sldMk cId="3895629516" sldId="273"/>
            <ac:spMk id="78" creationId="{34F3B7A1-90F8-4B22-9723-01848FE06867}"/>
          </ac:spMkLst>
        </pc:spChg>
        <pc:spChg chg="add del mod">
          <ac:chgData name="Louis BERTOLOTTI" userId="9f4b2f45-7e14-4868-8f41-d45a6ad76f5d" providerId="ADAL" clId="{66CFF39E-463F-4D4A-AF77-383752744B34}" dt="2020-04-02T18:32:24.599" v="12205"/>
          <ac:spMkLst>
            <pc:docMk/>
            <pc:sldMk cId="3895629516" sldId="273"/>
            <ac:spMk id="79" creationId="{BCD7926B-23DB-4D78-975C-C0940E101C1B}"/>
          </ac:spMkLst>
        </pc:spChg>
        <pc:spChg chg="add del mod">
          <ac:chgData name="Louis BERTOLOTTI" userId="9f4b2f45-7e14-4868-8f41-d45a6ad76f5d" providerId="ADAL" clId="{66CFF39E-463F-4D4A-AF77-383752744B34}" dt="2020-04-02T18:32:24.594" v="12200"/>
          <ac:spMkLst>
            <pc:docMk/>
            <pc:sldMk cId="3895629516" sldId="273"/>
            <ac:spMk id="80" creationId="{1059B05E-CC9D-4CFA-881F-A4254027B213}"/>
          </ac:spMkLst>
        </pc:spChg>
        <pc:spChg chg="add del mod">
          <ac:chgData name="Louis BERTOLOTTI" userId="9f4b2f45-7e14-4868-8f41-d45a6ad76f5d" providerId="ADAL" clId="{66CFF39E-463F-4D4A-AF77-383752744B34}" dt="2020-04-02T18:32:24.598" v="12204"/>
          <ac:spMkLst>
            <pc:docMk/>
            <pc:sldMk cId="3895629516" sldId="273"/>
            <ac:spMk id="81" creationId="{1A6B1C0A-BCD5-4237-9025-112C739718BF}"/>
          </ac:spMkLst>
        </pc:spChg>
        <pc:spChg chg="add del mod">
          <ac:chgData name="Louis BERTOLOTTI" userId="9f4b2f45-7e14-4868-8f41-d45a6ad76f5d" providerId="ADAL" clId="{66CFF39E-463F-4D4A-AF77-383752744B34}" dt="2020-04-02T18:32:24.594" v="12199"/>
          <ac:spMkLst>
            <pc:docMk/>
            <pc:sldMk cId="3895629516" sldId="273"/>
            <ac:spMk id="82" creationId="{723125DC-FDA8-457D-8313-28256DA04F19}"/>
          </ac:spMkLst>
        </pc:spChg>
        <pc:spChg chg="add del mod">
          <ac:chgData name="Louis BERTOLOTTI" userId="9f4b2f45-7e14-4868-8f41-d45a6ad76f5d" providerId="ADAL" clId="{66CFF39E-463F-4D4A-AF77-383752744B34}" dt="2020-04-02T18:32:24.597" v="12203"/>
          <ac:spMkLst>
            <pc:docMk/>
            <pc:sldMk cId="3895629516" sldId="273"/>
            <ac:spMk id="83" creationId="{F930AA74-7FEB-4144-B997-FBA1CA97B3F3}"/>
          </ac:spMkLst>
        </pc:spChg>
        <pc:spChg chg="add del mod">
          <ac:chgData name="Louis BERTOLOTTI" userId="9f4b2f45-7e14-4868-8f41-d45a6ad76f5d" providerId="ADAL" clId="{66CFF39E-463F-4D4A-AF77-383752744B34}" dt="2020-04-02T18:32:24.592" v="12198"/>
          <ac:spMkLst>
            <pc:docMk/>
            <pc:sldMk cId="3895629516" sldId="273"/>
            <ac:spMk id="84" creationId="{38784346-8A44-41B3-9CE8-BD5D98BA6958}"/>
          </ac:spMkLst>
        </pc:spChg>
        <pc:spChg chg="add del mod">
          <ac:chgData name="Louis BERTOLOTTI" userId="9f4b2f45-7e14-4868-8f41-d45a6ad76f5d" providerId="ADAL" clId="{66CFF39E-463F-4D4A-AF77-383752744B34}" dt="2020-04-02T18:32:24.596" v="12202"/>
          <ac:spMkLst>
            <pc:docMk/>
            <pc:sldMk cId="3895629516" sldId="273"/>
            <ac:spMk id="85" creationId="{E45AC74C-C789-4F04-B9DF-27CBEA2B63BD}"/>
          </ac:spMkLst>
        </pc:spChg>
        <pc:spChg chg="add mod">
          <ac:chgData name="Louis BERTOLOTTI" userId="9f4b2f45-7e14-4868-8f41-d45a6ad76f5d" providerId="ADAL" clId="{66CFF39E-463F-4D4A-AF77-383752744B34}" dt="2020-04-02T18:32:24.613" v="12219"/>
          <ac:spMkLst>
            <pc:docMk/>
            <pc:sldMk cId="3895629516" sldId="273"/>
            <ac:spMk id="86" creationId="{A820328B-1551-499D-B72D-6B40B9AEE789}"/>
          </ac:spMkLst>
        </pc:spChg>
        <pc:spChg chg="add mod">
          <ac:chgData name="Louis BERTOLOTTI" userId="9f4b2f45-7e14-4868-8f41-d45a6ad76f5d" providerId="ADAL" clId="{66CFF39E-463F-4D4A-AF77-383752744B34}" dt="2020-04-02T18:32:24.625" v="12230"/>
          <ac:spMkLst>
            <pc:docMk/>
            <pc:sldMk cId="3895629516" sldId="273"/>
            <ac:spMk id="87" creationId="{36790050-D836-44EC-88FB-5A79E36E1D23}"/>
          </ac:spMkLst>
        </pc:spChg>
        <pc:spChg chg="add mod">
          <ac:chgData name="Louis BERTOLOTTI" userId="9f4b2f45-7e14-4868-8f41-d45a6ad76f5d" providerId="ADAL" clId="{66CFF39E-463F-4D4A-AF77-383752744B34}" dt="2020-04-02T18:32:24.641" v="12244"/>
          <ac:spMkLst>
            <pc:docMk/>
            <pc:sldMk cId="3895629516" sldId="273"/>
            <ac:spMk id="88" creationId="{1F4B2046-AA35-47F3-970B-67FE61202BC0}"/>
          </ac:spMkLst>
        </pc:spChg>
        <pc:spChg chg="add mod">
          <ac:chgData name="Louis BERTOLOTTI" userId="9f4b2f45-7e14-4868-8f41-d45a6ad76f5d" providerId="ADAL" clId="{66CFF39E-463F-4D4A-AF77-383752744B34}" dt="2020-04-02T18:32:24.657" v="12260"/>
          <ac:spMkLst>
            <pc:docMk/>
            <pc:sldMk cId="3895629516" sldId="273"/>
            <ac:spMk id="89" creationId="{5CE4550A-EE54-4C3E-868F-B4138C884E8A}"/>
          </ac:spMkLst>
        </pc:spChg>
        <pc:spChg chg="add mod">
          <ac:chgData name="Louis BERTOLOTTI" userId="9f4b2f45-7e14-4868-8f41-d45a6ad76f5d" providerId="ADAL" clId="{66CFF39E-463F-4D4A-AF77-383752744B34}" dt="2020-04-02T18:32:24.673" v="12274"/>
          <ac:spMkLst>
            <pc:docMk/>
            <pc:sldMk cId="3895629516" sldId="273"/>
            <ac:spMk id="90" creationId="{F2228E06-2864-434D-A372-C889CC0D57B8}"/>
          </ac:spMkLst>
        </pc:spChg>
        <pc:spChg chg="add mod">
          <ac:chgData name="Louis BERTOLOTTI" userId="9f4b2f45-7e14-4868-8f41-d45a6ad76f5d" providerId="ADAL" clId="{66CFF39E-463F-4D4A-AF77-383752744B34}" dt="2020-04-02T18:32:24.687" v="12285"/>
          <ac:spMkLst>
            <pc:docMk/>
            <pc:sldMk cId="3895629516" sldId="273"/>
            <ac:spMk id="91" creationId="{5C8390FC-A60E-49DC-8372-03BB86BA42EC}"/>
          </ac:spMkLst>
        </pc:spChg>
        <pc:spChg chg="add mod">
          <ac:chgData name="Louis BERTOLOTTI" userId="9f4b2f45-7e14-4868-8f41-d45a6ad76f5d" providerId="ADAL" clId="{66CFF39E-463F-4D4A-AF77-383752744B34}" dt="2020-04-02T18:32:24.702" v="12299"/>
          <ac:spMkLst>
            <pc:docMk/>
            <pc:sldMk cId="3895629516" sldId="273"/>
            <ac:spMk id="92" creationId="{BA9AE4B4-043A-4E06-9DC0-BDCDA21F7378}"/>
          </ac:spMkLst>
        </pc:spChg>
        <pc:spChg chg="add mod">
          <ac:chgData name="Louis BERTOLOTTI" userId="9f4b2f45-7e14-4868-8f41-d45a6ad76f5d" providerId="ADAL" clId="{66CFF39E-463F-4D4A-AF77-383752744B34}" dt="2020-04-02T18:32:24.714" v="12310"/>
          <ac:spMkLst>
            <pc:docMk/>
            <pc:sldMk cId="3895629516" sldId="273"/>
            <ac:spMk id="93" creationId="{5E1F27E1-D753-4E4A-BCDD-63837A114D9A}"/>
          </ac:spMkLst>
        </pc:spChg>
      </pc:sldChg>
      <pc:sldChg chg="addSp delSp modSp add mod ord">
        <pc:chgData name="Louis BERTOLOTTI" userId="9f4b2f45-7e14-4868-8f41-d45a6ad76f5d" providerId="ADAL" clId="{66CFF39E-463F-4D4A-AF77-383752744B34}" dt="2020-04-02T18:32:24.827" v="12423"/>
        <pc:sldMkLst>
          <pc:docMk/>
          <pc:sldMk cId="1709278368" sldId="274"/>
        </pc:sldMkLst>
        <pc:spChg chg="add mod">
          <ac:chgData name="Louis BERTOLOTTI" userId="9f4b2f45-7e14-4868-8f41-d45a6ad76f5d" providerId="ADAL" clId="{66CFF39E-463F-4D4A-AF77-383752744B34}" dt="2020-04-02T11:53:19.664" v="4478"/>
          <ac:spMkLst>
            <pc:docMk/>
            <pc:sldMk cId="1709278368" sldId="274"/>
            <ac:spMk id="3" creationId="{AA5D3FAB-A2C2-464C-AD0A-787BAD8FD697}"/>
          </ac:spMkLst>
        </pc:spChg>
        <pc:spChg chg="add mod">
          <ac:chgData name="Louis BERTOLOTTI" userId="9f4b2f45-7e14-4868-8f41-d45a6ad76f5d" providerId="ADAL" clId="{66CFF39E-463F-4D4A-AF77-383752744B34}" dt="2020-04-02T11:53:19.684" v="4492" actId="947"/>
          <ac:spMkLst>
            <pc:docMk/>
            <pc:sldMk cId="1709278368" sldId="274"/>
            <ac:spMk id="4" creationId="{6C862AF6-9C7F-45FC-B6D4-60109FB3AA7A}"/>
          </ac:spMkLst>
        </pc:spChg>
        <pc:spChg chg="add mod">
          <ac:chgData name="Louis BERTOLOTTI" userId="9f4b2f45-7e14-4868-8f41-d45a6ad76f5d" providerId="ADAL" clId="{66CFF39E-463F-4D4A-AF77-383752744B34}" dt="2020-04-02T18:32:24.787" v="12384"/>
          <ac:spMkLst>
            <pc:docMk/>
            <pc:sldMk cId="1709278368" sldId="274"/>
            <ac:spMk id="5" creationId="{85342D7C-1962-48BA-A90C-9AE244A2158D}"/>
          </ac:spMkLst>
        </pc:spChg>
        <pc:spChg chg="add mod">
          <ac:chgData name="Louis BERTOLOTTI" userId="9f4b2f45-7e14-4868-8f41-d45a6ad76f5d" providerId="ADAL" clId="{66CFF39E-463F-4D4A-AF77-383752744B34}" dt="2020-04-02T18:32:24.788" v="12386"/>
          <ac:spMkLst>
            <pc:docMk/>
            <pc:sldMk cId="1709278368" sldId="274"/>
            <ac:spMk id="6" creationId="{B0021DCF-B6A7-44E5-B30F-F999C163AE69}"/>
          </ac:spMkLst>
        </pc:spChg>
        <pc:spChg chg="add del mod">
          <ac:chgData name="Louis BERTOLOTTI" userId="9f4b2f45-7e14-4868-8f41-d45a6ad76f5d" providerId="ADAL" clId="{66CFF39E-463F-4D4A-AF77-383752744B34}" dt="2020-04-02T11:54:17.084" v="5631"/>
          <ac:spMkLst>
            <pc:docMk/>
            <pc:sldMk cId="1709278368" sldId="274"/>
            <ac:spMk id="7" creationId="{6AC713CA-D3BB-41C8-B5F6-79F5C3349A4E}"/>
          </ac:spMkLst>
        </pc:spChg>
        <pc:spChg chg="add del mod">
          <ac:chgData name="Louis BERTOLOTTI" userId="9f4b2f45-7e14-4868-8f41-d45a6ad76f5d" providerId="ADAL" clId="{66CFF39E-463F-4D4A-AF77-383752744B34}" dt="2020-04-02T11:54:17.084" v="5636"/>
          <ac:spMkLst>
            <pc:docMk/>
            <pc:sldMk cId="1709278368" sldId="274"/>
            <ac:spMk id="8" creationId="{1CB856CE-7055-4EF4-8A2D-166C04A191D5}"/>
          </ac:spMkLst>
        </pc:spChg>
        <pc:spChg chg="add del mod">
          <ac:chgData name="Louis BERTOLOTTI" userId="9f4b2f45-7e14-4868-8f41-d45a6ad76f5d" providerId="ADAL" clId="{66CFF39E-463F-4D4A-AF77-383752744B34}" dt="2020-04-02T11:54:17.084" v="5630"/>
          <ac:spMkLst>
            <pc:docMk/>
            <pc:sldMk cId="1709278368" sldId="274"/>
            <ac:spMk id="9" creationId="{8D435B59-CE7F-49C0-8FE4-C449117D645E}"/>
          </ac:spMkLst>
        </pc:spChg>
        <pc:spChg chg="add del mod">
          <ac:chgData name="Louis BERTOLOTTI" userId="9f4b2f45-7e14-4868-8f41-d45a6ad76f5d" providerId="ADAL" clId="{66CFF39E-463F-4D4A-AF77-383752744B34}" dt="2020-04-02T11:54:17.084" v="5635"/>
          <ac:spMkLst>
            <pc:docMk/>
            <pc:sldMk cId="1709278368" sldId="274"/>
            <ac:spMk id="10" creationId="{5A00971D-A97F-4BAE-A0D8-B8DBA145A395}"/>
          </ac:spMkLst>
        </pc:spChg>
        <pc:spChg chg="add del mod">
          <ac:chgData name="Louis BERTOLOTTI" userId="9f4b2f45-7e14-4868-8f41-d45a6ad76f5d" providerId="ADAL" clId="{66CFF39E-463F-4D4A-AF77-383752744B34}" dt="2020-04-02T11:54:17.084" v="5629"/>
          <ac:spMkLst>
            <pc:docMk/>
            <pc:sldMk cId="1709278368" sldId="274"/>
            <ac:spMk id="11" creationId="{CFCA4D2D-EAFD-4B7E-82F2-B2094CC7179B}"/>
          </ac:spMkLst>
        </pc:spChg>
        <pc:spChg chg="add mod">
          <ac:chgData name="Louis BERTOLOTTI" userId="9f4b2f45-7e14-4868-8f41-d45a6ad76f5d" providerId="ADAL" clId="{66CFF39E-463F-4D4A-AF77-383752744B34}" dt="2020-04-02T18:32:24.790" v="12387"/>
          <ac:spMkLst>
            <pc:docMk/>
            <pc:sldMk cId="1709278368" sldId="274"/>
            <ac:spMk id="12" creationId="{67B202FF-6D7F-44EA-BB66-1828596431E8}"/>
          </ac:spMkLst>
        </pc:spChg>
        <pc:spChg chg="add del mod">
          <ac:chgData name="Louis BERTOLOTTI" userId="9f4b2f45-7e14-4868-8f41-d45a6ad76f5d" providerId="ADAL" clId="{66CFF39E-463F-4D4A-AF77-383752744B34}" dt="2020-04-02T11:54:17.084" v="5634"/>
          <ac:spMkLst>
            <pc:docMk/>
            <pc:sldMk cId="1709278368" sldId="274"/>
            <ac:spMk id="13" creationId="{59BD4A88-BA17-4F33-8367-F9B601E1C0CB}"/>
          </ac:spMkLst>
        </pc:spChg>
        <pc:spChg chg="add del mod">
          <ac:chgData name="Louis BERTOLOTTI" userId="9f4b2f45-7e14-4868-8f41-d45a6ad76f5d" providerId="ADAL" clId="{66CFF39E-463F-4D4A-AF77-383752744B34}" dt="2020-04-02T11:54:17.084" v="5628"/>
          <ac:spMkLst>
            <pc:docMk/>
            <pc:sldMk cId="1709278368" sldId="274"/>
            <ac:spMk id="14" creationId="{939730A7-692A-4544-BB9A-AAC8F6B46473}"/>
          </ac:spMkLst>
        </pc:spChg>
        <pc:spChg chg="add del mod">
          <ac:chgData name="Louis BERTOLOTTI" userId="9f4b2f45-7e14-4868-8f41-d45a6ad76f5d" providerId="ADAL" clId="{66CFF39E-463F-4D4A-AF77-383752744B34}" dt="2020-04-02T11:54:17.084" v="5633"/>
          <ac:spMkLst>
            <pc:docMk/>
            <pc:sldMk cId="1709278368" sldId="274"/>
            <ac:spMk id="15" creationId="{F3F59488-8B57-4BB4-BCB5-9FBD1B1F212F}"/>
          </ac:spMkLst>
        </pc:spChg>
        <pc:spChg chg="add del mod">
          <ac:chgData name="Louis BERTOLOTTI" userId="9f4b2f45-7e14-4868-8f41-d45a6ad76f5d" providerId="ADAL" clId="{66CFF39E-463F-4D4A-AF77-383752744B34}" dt="2020-04-02T11:54:17.074" v="5627"/>
          <ac:spMkLst>
            <pc:docMk/>
            <pc:sldMk cId="1709278368" sldId="274"/>
            <ac:spMk id="16" creationId="{3F22A42A-BDC6-48F2-8A62-886AF4D37C6A}"/>
          </ac:spMkLst>
        </pc:spChg>
        <pc:spChg chg="add del mod">
          <ac:chgData name="Louis BERTOLOTTI" userId="9f4b2f45-7e14-4868-8f41-d45a6ad76f5d" providerId="ADAL" clId="{66CFF39E-463F-4D4A-AF77-383752744B34}" dt="2020-04-02T11:54:17.084" v="5632"/>
          <ac:spMkLst>
            <pc:docMk/>
            <pc:sldMk cId="1709278368" sldId="274"/>
            <ac:spMk id="17" creationId="{0F9F2BC7-3B90-4871-ACD6-CE240D5F3E41}"/>
          </ac:spMkLst>
        </pc:spChg>
        <pc:spChg chg="add del mod">
          <ac:chgData name="Louis BERTOLOTTI" userId="9f4b2f45-7e14-4868-8f41-d45a6ad76f5d" providerId="ADAL" clId="{66CFF39E-463F-4D4A-AF77-383752744B34}" dt="2020-04-02T11:58:57.253" v="9462"/>
          <ac:spMkLst>
            <pc:docMk/>
            <pc:sldMk cId="1709278368" sldId="274"/>
            <ac:spMk id="18" creationId="{7B1C5FC6-59DB-4F6E-93CB-9F8F7109F921}"/>
          </ac:spMkLst>
        </pc:spChg>
        <pc:spChg chg="add del mod">
          <ac:chgData name="Louis BERTOLOTTI" userId="9f4b2f45-7e14-4868-8f41-d45a6ad76f5d" providerId="ADAL" clId="{66CFF39E-463F-4D4A-AF77-383752744B34}" dt="2020-04-02T11:58:57.253" v="9467"/>
          <ac:spMkLst>
            <pc:docMk/>
            <pc:sldMk cId="1709278368" sldId="274"/>
            <ac:spMk id="19" creationId="{67F606F4-4F2A-401E-B3CD-D65C9CA628DE}"/>
          </ac:spMkLst>
        </pc:spChg>
        <pc:spChg chg="add del mod">
          <ac:chgData name="Louis BERTOLOTTI" userId="9f4b2f45-7e14-4868-8f41-d45a6ad76f5d" providerId="ADAL" clId="{66CFF39E-463F-4D4A-AF77-383752744B34}" dt="2020-04-02T11:58:57.253" v="9461"/>
          <ac:spMkLst>
            <pc:docMk/>
            <pc:sldMk cId="1709278368" sldId="274"/>
            <ac:spMk id="20" creationId="{7EAEDC46-E625-4BD8-BC92-AD288C232401}"/>
          </ac:spMkLst>
        </pc:spChg>
        <pc:spChg chg="add del mod">
          <ac:chgData name="Louis BERTOLOTTI" userId="9f4b2f45-7e14-4868-8f41-d45a6ad76f5d" providerId="ADAL" clId="{66CFF39E-463F-4D4A-AF77-383752744B34}" dt="2020-04-02T11:58:57.253" v="9466"/>
          <ac:spMkLst>
            <pc:docMk/>
            <pc:sldMk cId="1709278368" sldId="274"/>
            <ac:spMk id="21" creationId="{157C4CCD-8FE2-4C7C-8374-F414407F58C1}"/>
          </ac:spMkLst>
        </pc:spChg>
        <pc:spChg chg="add del mod">
          <ac:chgData name="Louis BERTOLOTTI" userId="9f4b2f45-7e14-4868-8f41-d45a6ad76f5d" providerId="ADAL" clId="{66CFF39E-463F-4D4A-AF77-383752744B34}" dt="2020-04-02T11:58:57.253" v="9460"/>
          <ac:spMkLst>
            <pc:docMk/>
            <pc:sldMk cId="1709278368" sldId="274"/>
            <ac:spMk id="22" creationId="{366714EE-03F9-4057-97D0-FF975FCA1916}"/>
          </ac:spMkLst>
        </pc:spChg>
        <pc:spChg chg="add del mod">
          <ac:chgData name="Louis BERTOLOTTI" userId="9f4b2f45-7e14-4868-8f41-d45a6ad76f5d" providerId="ADAL" clId="{66CFF39E-463F-4D4A-AF77-383752744B34}" dt="2020-04-02T11:58:57.253" v="9465"/>
          <ac:spMkLst>
            <pc:docMk/>
            <pc:sldMk cId="1709278368" sldId="274"/>
            <ac:spMk id="23" creationId="{4E36A4FF-F45A-4245-808E-5AC07626E042}"/>
          </ac:spMkLst>
        </pc:spChg>
        <pc:spChg chg="add del mod">
          <ac:chgData name="Louis BERTOLOTTI" userId="9f4b2f45-7e14-4868-8f41-d45a6ad76f5d" providerId="ADAL" clId="{66CFF39E-463F-4D4A-AF77-383752744B34}" dt="2020-04-02T11:58:57.244" v="9459"/>
          <ac:spMkLst>
            <pc:docMk/>
            <pc:sldMk cId="1709278368" sldId="274"/>
            <ac:spMk id="24" creationId="{D88AEF4E-4B43-4EC7-925F-E225158421CF}"/>
          </ac:spMkLst>
        </pc:spChg>
        <pc:spChg chg="add del mod">
          <ac:chgData name="Louis BERTOLOTTI" userId="9f4b2f45-7e14-4868-8f41-d45a6ad76f5d" providerId="ADAL" clId="{66CFF39E-463F-4D4A-AF77-383752744B34}" dt="2020-04-02T11:58:57.253" v="9464"/>
          <ac:spMkLst>
            <pc:docMk/>
            <pc:sldMk cId="1709278368" sldId="274"/>
            <ac:spMk id="25" creationId="{005EEEE4-665F-4F25-BEF3-0E84815B36B0}"/>
          </ac:spMkLst>
        </pc:spChg>
        <pc:spChg chg="add del mod">
          <ac:chgData name="Louis BERTOLOTTI" userId="9f4b2f45-7e14-4868-8f41-d45a6ad76f5d" providerId="ADAL" clId="{66CFF39E-463F-4D4A-AF77-383752744B34}" dt="2020-04-02T11:58:57.244" v="9458"/>
          <ac:spMkLst>
            <pc:docMk/>
            <pc:sldMk cId="1709278368" sldId="274"/>
            <ac:spMk id="26" creationId="{2BC1980B-3246-420D-9A54-3ADE391E004B}"/>
          </ac:spMkLst>
        </pc:spChg>
        <pc:spChg chg="add del mod">
          <ac:chgData name="Louis BERTOLOTTI" userId="9f4b2f45-7e14-4868-8f41-d45a6ad76f5d" providerId="ADAL" clId="{66CFF39E-463F-4D4A-AF77-383752744B34}" dt="2020-04-02T11:58:57.253" v="9463"/>
          <ac:spMkLst>
            <pc:docMk/>
            <pc:sldMk cId="1709278368" sldId="274"/>
            <ac:spMk id="27" creationId="{B8FC17E2-2226-4CB5-A6A0-C5FA5D67F9C2}"/>
          </ac:spMkLst>
        </pc:spChg>
        <pc:spChg chg="add mod">
          <ac:chgData name="Louis BERTOLOTTI" userId="9f4b2f45-7e14-4868-8f41-d45a6ad76f5d" providerId="ADAL" clId="{66CFF39E-463F-4D4A-AF77-383752744B34}" dt="2020-04-02T11:55:58.721" v="7246" actId="1076"/>
          <ac:spMkLst>
            <pc:docMk/>
            <pc:sldMk cId="1709278368" sldId="274"/>
            <ac:spMk id="28" creationId="{CEFD5142-61A6-4360-A527-47205D85D7FA}"/>
          </ac:spMkLst>
        </pc:spChg>
        <pc:spChg chg="add mod">
          <ac:chgData name="Louis BERTOLOTTI" userId="9f4b2f45-7e14-4868-8f41-d45a6ad76f5d" providerId="ADAL" clId="{66CFF39E-463F-4D4A-AF77-383752744B34}" dt="2020-04-02T11:55:58.720" v="7245" actId="1076"/>
          <ac:spMkLst>
            <pc:docMk/>
            <pc:sldMk cId="1709278368" sldId="274"/>
            <ac:spMk id="29" creationId="{8D532B1A-462E-4559-B07F-21C798B7329E}"/>
          </ac:spMkLst>
        </pc:spChg>
        <pc:spChg chg="add mod">
          <ac:chgData name="Louis BERTOLOTTI" userId="9f4b2f45-7e14-4868-8f41-d45a6ad76f5d" providerId="ADAL" clId="{66CFF39E-463F-4D4A-AF77-383752744B34}" dt="2020-04-02T11:55:58.719" v="7244" actId="1076"/>
          <ac:spMkLst>
            <pc:docMk/>
            <pc:sldMk cId="1709278368" sldId="274"/>
            <ac:spMk id="30" creationId="{B7DE064D-2D55-4B6D-9CA1-A46C162D3399}"/>
          </ac:spMkLst>
        </pc:spChg>
        <pc:spChg chg="add mod">
          <ac:chgData name="Louis BERTOLOTTI" userId="9f4b2f45-7e14-4868-8f41-d45a6ad76f5d" providerId="ADAL" clId="{66CFF39E-463F-4D4A-AF77-383752744B34}" dt="2020-04-02T11:55:58.718" v="7243" actId="1076"/>
          <ac:spMkLst>
            <pc:docMk/>
            <pc:sldMk cId="1709278368" sldId="274"/>
            <ac:spMk id="31" creationId="{A8423F1D-D05B-4E13-B1D3-8F262762B080}"/>
          </ac:spMkLst>
        </pc:spChg>
        <pc:spChg chg="add mod">
          <ac:chgData name="Louis BERTOLOTTI" userId="9f4b2f45-7e14-4868-8f41-d45a6ad76f5d" providerId="ADAL" clId="{66CFF39E-463F-4D4A-AF77-383752744B34}" dt="2020-04-02T11:55:58.718" v="7242" actId="1076"/>
          <ac:spMkLst>
            <pc:docMk/>
            <pc:sldMk cId="1709278368" sldId="274"/>
            <ac:spMk id="32" creationId="{17F51BCC-A0C7-4BA7-8445-53DEBBD85168}"/>
          </ac:spMkLst>
        </pc:spChg>
        <pc:spChg chg="add mod">
          <ac:chgData name="Louis BERTOLOTTI" userId="9f4b2f45-7e14-4868-8f41-d45a6ad76f5d" providerId="ADAL" clId="{66CFF39E-463F-4D4A-AF77-383752744B34}" dt="2020-04-02T11:55:58.716" v="7239" actId="1076"/>
          <ac:spMkLst>
            <pc:docMk/>
            <pc:sldMk cId="1709278368" sldId="274"/>
            <ac:spMk id="33" creationId="{CABD1F3C-E2C4-4F64-9269-168AAA220A83}"/>
          </ac:spMkLst>
        </pc:spChg>
        <pc:spChg chg="add mod">
          <ac:chgData name="Louis BERTOLOTTI" userId="9f4b2f45-7e14-4868-8f41-d45a6ad76f5d" providerId="ADAL" clId="{66CFF39E-463F-4D4A-AF77-383752744B34}" dt="2020-04-02T11:55:58.715" v="7238" actId="1076"/>
          <ac:spMkLst>
            <pc:docMk/>
            <pc:sldMk cId="1709278368" sldId="274"/>
            <ac:spMk id="34" creationId="{2F50A671-D264-4907-8425-FAFD4A1308C2}"/>
          </ac:spMkLst>
        </pc:spChg>
        <pc:spChg chg="add mod">
          <ac:chgData name="Louis BERTOLOTTI" userId="9f4b2f45-7e14-4868-8f41-d45a6ad76f5d" providerId="ADAL" clId="{66CFF39E-463F-4D4A-AF77-383752744B34}" dt="2020-04-02T11:55:58.714" v="7237" actId="1076"/>
          <ac:spMkLst>
            <pc:docMk/>
            <pc:sldMk cId="1709278368" sldId="274"/>
            <ac:spMk id="35" creationId="{943CDA0A-D563-4CF5-88B5-64D60221805F}"/>
          </ac:spMkLst>
        </pc:spChg>
        <pc:spChg chg="add mod">
          <ac:chgData name="Louis BERTOLOTTI" userId="9f4b2f45-7e14-4868-8f41-d45a6ad76f5d" providerId="ADAL" clId="{66CFF39E-463F-4D4A-AF77-383752744B34}" dt="2020-04-02T11:55:58.713" v="7236" actId="1076"/>
          <ac:spMkLst>
            <pc:docMk/>
            <pc:sldMk cId="1709278368" sldId="274"/>
            <ac:spMk id="36" creationId="{489652D6-85C5-486A-BD1C-33DDD1D18ADF}"/>
          </ac:spMkLst>
        </pc:spChg>
        <pc:spChg chg="add mod">
          <ac:chgData name="Louis BERTOLOTTI" userId="9f4b2f45-7e14-4868-8f41-d45a6ad76f5d" providerId="ADAL" clId="{66CFF39E-463F-4D4A-AF77-383752744B34}" dt="2020-04-02T11:55:58.712" v="7235" actId="1076"/>
          <ac:spMkLst>
            <pc:docMk/>
            <pc:sldMk cId="1709278368" sldId="274"/>
            <ac:spMk id="37" creationId="{7D8BE243-767A-4A92-B7AE-F4D3C9C88573}"/>
          </ac:spMkLst>
        </pc:spChg>
        <pc:spChg chg="add mod">
          <ac:chgData name="Louis BERTOLOTTI" userId="9f4b2f45-7e14-4868-8f41-d45a6ad76f5d" providerId="ADAL" clId="{66CFF39E-463F-4D4A-AF77-383752744B34}" dt="2020-04-02T11:57:01.733" v="8074" actId="1076"/>
          <ac:spMkLst>
            <pc:docMk/>
            <pc:sldMk cId="1709278368" sldId="274"/>
            <ac:spMk id="38" creationId="{3E8AD049-8C41-4BF2-AA78-369D984B2295}"/>
          </ac:spMkLst>
        </pc:spChg>
        <pc:spChg chg="add mod">
          <ac:chgData name="Louis BERTOLOTTI" userId="9f4b2f45-7e14-4868-8f41-d45a6ad76f5d" providerId="ADAL" clId="{66CFF39E-463F-4D4A-AF77-383752744B34}" dt="2020-04-02T11:57:01.732" v="8073" actId="1076"/>
          <ac:spMkLst>
            <pc:docMk/>
            <pc:sldMk cId="1709278368" sldId="274"/>
            <ac:spMk id="39" creationId="{9CBFFDD0-FB36-4C4F-BEE5-BAA490D7C938}"/>
          </ac:spMkLst>
        </pc:spChg>
        <pc:spChg chg="add mod">
          <ac:chgData name="Louis BERTOLOTTI" userId="9f4b2f45-7e14-4868-8f41-d45a6ad76f5d" providerId="ADAL" clId="{66CFF39E-463F-4D4A-AF77-383752744B34}" dt="2020-04-02T11:57:01.731" v="8072" actId="1076"/>
          <ac:spMkLst>
            <pc:docMk/>
            <pc:sldMk cId="1709278368" sldId="274"/>
            <ac:spMk id="40" creationId="{34985DA7-311D-44BF-9AE9-2AEEA1DB66E8}"/>
          </ac:spMkLst>
        </pc:spChg>
        <pc:spChg chg="add mod">
          <ac:chgData name="Louis BERTOLOTTI" userId="9f4b2f45-7e14-4868-8f41-d45a6ad76f5d" providerId="ADAL" clId="{66CFF39E-463F-4D4A-AF77-383752744B34}" dt="2020-04-02T11:57:01.731" v="8071" actId="1076"/>
          <ac:spMkLst>
            <pc:docMk/>
            <pc:sldMk cId="1709278368" sldId="274"/>
            <ac:spMk id="41" creationId="{9BBE8B26-279B-4835-85C1-D7A2A042F3AB}"/>
          </ac:spMkLst>
        </pc:spChg>
        <pc:spChg chg="add mod">
          <ac:chgData name="Louis BERTOLOTTI" userId="9f4b2f45-7e14-4868-8f41-d45a6ad76f5d" providerId="ADAL" clId="{66CFF39E-463F-4D4A-AF77-383752744B34}" dt="2020-04-02T11:57:01.730" v="8070" actId="1076"/>
          <ac:spMkLst>
            <pc:docMk/>
            <pc:sldMk cId="1709278368" sldId="274"/>
            <ac:spMk id="42" creationId="{247759D3-C58F-4657-99BE-200BFAA2690E}"/>
          </ac:spMkLst>
        </pc:spChg>
        <pc:spChg chg="add mod">
          <ac:chgData name="Louis BERTOLOTTI" userId="9f4b2f45-7e14-4868-8f41-d45a6ad76f5d" providerId="ADAL" clId="{66CFF39E-463F-4D4A-AF77-383752744B34}" dt="2020-04-02T11:57:01.728" v="8067" actId="1076"/>
          <ac:spMkLst>
            <pc:docMk/>
            <pc:sldMk cId="1709278368" sldId="274"/>
            <ac:spMk id="43" creationId="{2EDF804F-0927-4E9E-9114-461D71FF63D3}"/>
          </ac:spMkLst>
        </pc:spChg>
        <pc:spChg chg="add mod">
          <ac:chgData name="Louis BERTOLOTTI" userId="9f4b2f45-7e14-4868-8f41-d45a6ad76f5d" providerId="ADAL" clId="{66CFF39E-463F-4D4A-AF77-383752744B34}" dt="2020-04-02T11:57:01.728" v="8066" actId="1076"/>
          <ac:spMkLst>
            <pc:docMk/>
            <pc:sldMk cId="1709278368" sldId="274"/>
            <ac:spMk id="44" creationId="{76B7AFE4-7440-413E-B2B2-88D9303F7F3D}"/>
          </ac:spMkLst>
        </pc:spChg>
        <pc:spChg chg="add mod">
          <ac:chgData name="Louis BERTOLOTTI" userId="9f4b2f45-7e14-4868-8f41-d45a6ad76f5d" providerId="ADAL" clId="{66CFF39E-463F-4D4A-AF77-383752744B34}" dt="2020-04-02T11:57:01.727" v="8065" actId="1076"/>
          <ac:spMkLst>
            <pc:docMk/>
            <pc:sldMk cId="1709278368" sldId="274"/>
            <ac:spMk id="45" creationId="{4EC3F439-F048-4D51-BEE8-DD1C70D2F6CE}"/>
          </ac:spMkLst>
        </pc:spChg>
        <pc:spChg chg="add mod">
          <ac:chgData name="Louis BERTOLOTTI" userId="9f4b2f45-7e14-4868-8f41-d45a6ad76f5d" providerId="ADAL" clId="{66CFF39E-463F-4D4A-AF77-383752744B34}" dt="2020-04-02T11:58:39.084" v="8881" actId="1076"/>
          <ac:spMkLst>
            <pc:docMk/>
            <pc:sldMk cId="1709278368" sldId="274"/>
            <ac:spMk id="46" creationId="{F6193191-306A-4EEC-9BF8-58F6BEC80268}"/>
          </ac:spMkLst>
        </pc:spChg>
        <pc:spChg chg="add mod">
          <ac:chgData name="Louis BERTOLOTTI" userId="9f4b2f45-7e14-4868-8f41-d45a6ad76f5d" providerId="ADAL" clId="{66CFF39E-463F-4D4A-AF77-383752744B34}" dt="2020-04-02T11:58:39.084" v="8880" actId="1076"/>
          <ac:spMkLst>
            <pc:docMk/>
            <pc:sldMk cId="1709278368" sldId="274"/>
            <ac:spMk id="47" creationId="{9EB4AFED-2582-46C1-B5CB-9CB835B88945}"/>
          </ac:spMkLst>
        </pc:spChg>
        <pc:spChg chg="add mod">
          <ac:chgData name="Louis BERTOLOTTI" userId="9f4b2f45-7e14-4868-8f41-d45a6ad76f5d" providerId="ADAL" clId="{66CFF39E-463F-4D4A-AF77-383752744B34}" dt="2020-04-02T11:58:39.084" v="8879" actId="1076"/>
          <ac:spMkLst>
            <pc:docMk/>
            <pc:sldMk cId="1709278368" sldId="274"/>
            <ac:spMk id="48" creationId="{A08D3DEB-2722-4E5B-9288-83060245D150}"/>
          </ac:spMkLst>
        </pc:spChg>
        <pc:spChg chg="add mod">
          <ac:chgData name="Louis BERTOLOTTI" userId="9f4b2f45-7e14-4868-8f41-d45a6ad76f5d" providerId="ADAL" clId="{66CFF39E-463F-4D4A-AF77-383752744B34}" dt="2020-04-02T11:58:39.084" v="8878" actId="1076"/>
          <ac:spMkLst>
            <pc:docMk/>
            <pc:sldMk cId="1709278368" sldId="274"/>
            <ac:spMk id="49" creationId="{222BBBED-9A76-44F3-858F-AECD0B26D47C}"/>
          </ac:spMkLst>
        </pc:spChg>
        <pc:spChg chg="add mod">
          <ac:chgData name="Louis BERTOLOTTI" userId="9f4b2f45-7e14-4868-8f41-d45a6ad76f5d" providerId="ADAL" clId="{66CFF39E-463F-4D4A-AF77-383752744B34}" dt="2020-04-02T11:58:39.084" v="8877" actId="1076"/>
          <ac:spMkLst>
            <pc:docMk/>
            <pc:sldMk cId="1709278368" sldId="274"/>
            <ac:spMk id="50" creationId="{871B04C8-8DF8-405E-AAA9-DE66C5651985}"/>
          </ac:spMkLst>
        </pc:spChg>
        <pc:spChg chg="add mod">
          <ac:chgData name="Louis BERTOLOTTI" userId="9f4b2f45-7e14-4868-8f41-d45a6ad76f5d" providerId="ADAL" clId="{66CFF39E-463F-4D4A-AF77-383752744B34}" dt="2020-04-02T11:58:39.079" v="8874" actId="1076"/>
          <ac:spMkLst>
            <pc:docMk/>
            <pc:sldMk cId="1709278368" sldId="274"/>
            <ac:spMk id="51" creationId="{5750E83C-EF7E-404C-AB35-4D5EF120CF0E}"/>
          </ac:spMkLst>
        </pc:spChg>
        <pc:spChg chg="add mod">
          <ac:chgData name="Louis BERTOLOTTI" userId="9f4b2f45-7e14-4868-8f41-d45a6ad76f5d" providerId="ADAL" clId="{66CFF39E-463F-4D4A-AF77-383752744B34}" dt="2020-04-02T11:58:39.079" v="8873" actId="1076"/>
          <ac:spMkLst>
            <pc:docMk/>
            <pc:sldMk cId="1709278368" sldId="274"/>
            <ac:spMk id="52" creationId="{1205C56A-3C0B-4A60-9F44-0ECE8D9C1136}"/>
          </ac:spMkLst>
        </pc:spChg>
        <pc:spChg chg="add mod">
          <ac:chgData name="Louis BERTOLOTTI" userId="9f4b2f45-7e14-4868-8f41-d45a6ad76f5d" providerId="ADAL" clId="{66CFF39E-463F-4D4A-AF77-383752744B34}" dt="2020-04-02T11:58:39.079" v="8872" actId="1076"/>
          <ac:spMkLst>
            <pc:docMk/>
            <pc:sldMk cId="1709278368" sldId="274"/>
            <ac:spMk id="53" creationId="{677E8811-6470-42E2-8B54-5E604C4DDE70}"/>
          </ac:spMkLst>
        </pc:spChg>
        <pc:spChg chg="add del mod">
          <ac:chgData name="Louis BERTOLOTTI" userId="9f4b2f45-7e14-4868-8f41-d45a6ad76f5d" providerId="ADAL" clId="{66CFF39E-463F-4D4A-AF77-383752744B34}" dt="2020-04-02T11:59:21.605" v="10171"/>
          <ac:spMkLst>
            <pc:docMk/>
            <pc:sldMk cId="1709278368" sldId="274"/>
            <ac:spMk id="54" creationId="{1E21BE03-AE95-432B-84FF-09F3C1B3BE01}"/>
          </ac:spMkLst>
        </pc:spChg>
        <pc:spChg chg="add del mod">
          <ac:chgData name="Louis BERTOLOTTI" userId="9f4b2f45-7e14-4868-8f41-d45a6ad76f5d" providerId="ADAL" clId="{66CFF39E-463F-4D4A-AF77-383752744B34}" dt="2020-04-02T11:59:21.605" v="10175"/>
          <ac:spMkLst>
            <pc:docMk/>
            <pc:sldMk cId="1709278368" sldId="274"/>
            <ac:spMk id="55" creationId="{2BFB3CA0-810B-42E9-B93D-2373326A539F}"/>
          </ac:spMkLst>
        </pc:spChg>
        <pc:spChg chg="add del mod">
          <ac:chgData name="Louis BERTOLOTTI" userId="9f4b2f45-7e14-4868-8f41-d45a6ad76f5d" providerId="ADAL" clId="{66CFF39E-463F-4D4A-AF77-383752744B34}" dt="2020-04-02T11:59:21.605" v="10170"/>
          <ac:spMkLst>
            <pc:docMk/>
            <pc:sldMk cId="1709278368" sldId="274"/>
            <ac:spMk id="56" creationId="{C6562892-6006-4BCB-800C-4E9CF27A0D3E}"/>
          </ac:spMkLst>
        </pc:spChg>
        <pc:spChg chg="add del mod">
          <ac:chgData name="Louis BERTOLOTTI" userId="9f4b2f45-7e14-4868-8f41-d45a6ad76f5d" providerId="ADAL" clId="{66CFF39E-463F-4D4A-AF77-383752744B34}" dt="2020-04-02T11:59:21.605" v="10174"/>
          <ac:spMkLst>
            <pc:docMk/>
            <pc:sldMk cId="1709278368" sldId="274"/>
            <ac:spMk id="57" creationId="{50F20033-3086-4B85-AA4F-C4AB9C6361DC}"/>
          </ac:spMkLst>
        </pc:spChg>
        <pc:spChg chg="add del mod">
          <ac:chgData name="Louis BERTOLOTTI" userId="9f4b2f45-7e14-4868-8f41-d45a6ad76f5d" providerId="ADAL" clId="{66CFF39E-463F-4D4A-AF77-383752744B34}" dt="2020-04-02T11:59:21.605" v="10169"/>
          <ac:spMkLst>
            <pc:docMk/>
            <pc:sldMk cId="1709278368" sldId="274"/>
            <ac:spMk id="58" creationId="{980EF2E0-7CED-49BF-8408-DAA5A4CE55A1}"/>
          </ac:spMkLst>
        </pc:spChg>
        <pc:spChg chg="add del mod">
          <ac:chgData name="Louis BERTOLOTTI" userId="9f4b2f45-7e14-4868-8f41-d45a6ad76f5d" providerId="ADAL" clId="{66CFF39E-463F-4D4A-AF77-383752744B34}" dt="2020-04-02T11:59:21.605" v="10173"/>
          <ac:spMkLst>
            <pc:docMk/>
            <pc:sldMk cId="1709278368" sldId="274"/>
            <ac:spMk id="59" creationId="{39FF760E-1457-4AFD-95F2-B1454994627F}"/>
          </ac:spMkLst>
        </pc:spChg>
        <pc:spChg chg="add del mod">
          <ac:chgData name="Louis BERTOLOTTI" userId="9f4b2f45-7e14-4868-8f41-d45a6ad76f5d" providerId="ADAL" clId="{66CFF39E-463F-4D4A-AF77-383752744B34}" dt="2020-04-02T11:59:21.605" v="10168"/>
          <ac:spMkLst>
            <pc:docMk/>
            <pc:sldMk cId="1709278368" sldId="274"/>
            <ac:spMk id="60" creationId="{6591E119-34BB-4B60-BC76-6A82FDFCE437}"/>
          </ac:spMkLst>
        </pc:spChg>
        <pc:spChg chg="add del mod">
          <ac:chgData name="Louis BERTOLOTTI" userId="9f4b2f45-7e14-4868-8f41-d45a6ad76f5d" providerId="ADAL" clId="{66CFF39E-463F-4D4A-AF77-383752744B34}" dt="2020-04-02T11:59:21.605" v="10172"/>
          <ac:spMkLst>
            <pc:docMk/>
            <pc:sldMk cId="1709278368" sldId="274"/>
            <ac:spMk id="61" creationId="{1BF84CA1-8EC1-4EC2-AE54-64BCC75F64C1}"/>
          </ac:spMkLst>
        </pc:spChg>
        <pc:spChg chg="add del mod">
          <ac:chgData name="Louis BERTOLOTTI" userId="9f4b2f45-7e14-4868-8f41-d45a6ad76f5d" providerId="ADAL" clId="{66CFF39E-463F-4D4A-AF77-383752744B34}" dt="2020-04-02T11:59:56.478" v="10913"/>
          <ac:spMkLst>
            <pc:docMk/>
            <pc:sldMk cId="1709278368" sldId="274"/>
            <ac:spMk id="62" creationId="{0EAE2E0D-19B2-4274-A6B5-4E7DEEE69804}"/>
          </ac:spMkLst>
        </pc:spChg>
        <pc:spChg chg="add del mod">
          <ac:chgData name="Louis BERTOLOTTI" userId="9f4b2f45-7e14-4868-8f41-d45a6ad76f5d" providerId="ADAL" clId="{66CFF39E-463F-4D4A-AF77-383752744B34}" dt="2020-04-02T11:59:56.483" v="10917"/>
          <ac:spMkLst>
            <pc:docMk/>
            <pc:sldMk cId="1709278368" sldId="274"/>
            <ac:spMk id="63" creationId="{0353E54C-1224-466E-B2D1-89D0DB7106BE}"/>
          </ac:spMkLst>
        </pc:spChg>
        <pc:spChg chg="add del mod">
          <ac:chgData name="Louis BERTOLOTTI" userId="9f4b2f45-7e14-4868-8f41-d45a6ad76f5d" providerId="ADAL" clId="{66CFF39E-463F-4D4A-AF77-383752744B34}" dt="2020-04-02T11:59:56.478" v="10912"/>
          <ac:spMkLst>
            <pc:docMk/>
            <pc:sldMk cId="1709278368" sldId="274"/>
            <ac:spMk id="64" creationId="{51EF0983-31D7-4C1A-92B0-F8F3988F274F}"/>
          </ac:spMkLst>
        </pc:spChg>
        <pc:spChg chg="add del mod">
          <ac:chgData name="Louis BERTOLOTTI" userId="9f4b2f45-7e14-4868-8f41-d45a6ad76f5d" providerId="ADAL" clId="{66CFF39E-463F-4D4A-AF77-383752744B34}" dt="2020-04-02T11:59:56.478" v="10916"/>
          <ac:spMkLst>
            <pc:docMk/>
            <pc:sldMk cId="1709278368" sldId="274"/>
            <ac:spMk id="65" creationId="{189E4437-E9BD-48EC-9F7F-51BCCE566704}"/>
          </ac:spMkLst>
        </pc:spChg>
        <pc:spChg chg="add del mod">
          <ac:chgData name="Louis BERTOLOTTI" userId="9f4b2f45-7e14-4868-8f41-d45a6ad76f5d" providerId="ADAL" clId="{66CFF39E-463F-4D4A-AF77-383752744B34}" dt="2020-04-02T11:59:56.478" v="10911"/>
          <ac:spMkLst>
            <pc:docMk/>
            <pc:sldMk cId="1709278368" sldId="274"/>
            <ac:spMk id="66" creationId="{AF137B79-3C40-450F-B199-94E95B96208A}"/>
          </ac:spMkLst>
        </pc:spChg>
        <pc:spChg chg="add del mod">
          <ac:chgData name="Louis BERTOLOTTI" userId="9f4b2f45-7e14-4868-8f41-d45a6ad76f5d" providerId="ADAL" clId="{66CFF39E-463F-4D4A-AF77-383752744B34}" dt="2020-04-02T11:59:56.478" v="10915"/>
          <ac:spMkLst>
            <pc:docMk/>
            <pc:sldMk cId="1709278368" sldId="274"/>
            <ac:spMk id="67" creationId="{0E768CF2-3741-448F-94DE-527A51C4B777}"/>
          </ac:spMkLst>
        </pc:spChg>
        <pc:spChg chg="add del mod">
          <ac:chgData name="Louis BERTOLOTTI" userId="9f4b2f45-7e14-4868-8f41-d45a6ad76f5d" providerId="ADAL" clId="{66CFF39E-463F-4D4A-AF77-383752744B34}" dt="2020-04-02T11:59:56.478" v="10910"/>
          <ac:spMkLst>
            <pc:docMk/>
            <pc:sldMk cId="1709278368" sldId="274"/>
            <ac:spMk id="68" creationId="{CC9A07DC-9E0E-4DB2-BFE1-A53810D539F8}"/>
          </ac:spMkLst>
        </pc:spChg>
        <pc:spChg chg="add del mod">
          <ac:chgData name="Louis BERTOLOTTI" userId="9f4b2f45-7e14-4868-8f41-d45a6ad76f5d" providerId="ADAL" clId="{66CFF39E-463F-4D4A-AF77-383752744B34}" dt="2020-04-02T11:59:56.478" v="10914"/>
          <ac:spMkLst>
            <pc:docMk/>
            <pc:sldMk cId="1709278368" sldId="274"/>
            <ac:spMk id="69" creationId="{126416CB-0B99-44D3-B59C-3604EF40F30B}"/>
          </ac:spMkLst>
        </pc:spChg>
        <pc:spChg chg="add del mod">
          <ac:chgData name="Louis BERTOLOTTI" userId="9f4b2f45-7e14-4868-8f41-d45a6ad76f5d" providerId="ADAL" clId="{66CFF39E-463F-4D4A-AF77-383752744B34}" dt="2020-04-02T12:02:24.023" v="11619"/>
          <ac:spMkLst>
            <pc:docMk/>
            <pc:sldMk cId="1709278368" sldId="274"/>
            <ac:spMk id="70" creationId="{B2298606-08E0-4B14-B96A-144F3EAE0A3B}"/>
          </ac:spMkLst>
        </pc:spChg>
        <pc:spChg chg="add del mod">
          <ac:chgData name="Louis BERTOLOTTI" userId="9f4b2f45-7e14-4868-8f41-d45a6ad76f5d" providerId="ADAL" clId="{66CFF39E-463F-4D4A-AF77-383752744B34}" dt="2020-04-02T12:02:24.028" v="11623"/>
          <ac:spMkLst>
            <pc:docMk/>
            <pc:sldMk cId="1709278368" sldId="274"/>
            <ac:spMk id="71" creationId="{A356A996-36DC-4DE8-8E93-66E7B215616B}"/>
          </ac:spMkLst>
        </pc:spChg>
        <pc:spChg chg="add del mod">
          <ac:chgData name="Louis BERTOLOTTI" userId="9f4b2f45-7e14-4868-8f41-d45a6ad76f5d" providerId="ADAL" clId="{66CFF39E-463F-4D4A-AF77-383752744B34}" dt="2020-04-02T12:02:24.023" v="11618"/>
          <ac:spMkLst>
            <pc:docMk/>
            <pc:sldMk cId="1709278368" sldId="274"/>
            <ac:spMk id="72" creationId="{D055E7FC-5FF6-4AEE-B0BA-6257F8312D92}"/>
          </ac:spMkLst>
        </pc:spChg>
        <pc:spChg chg="add del mod">
          <ac:chgData name="Louis BERTOLOTTI" userId="9f4b2f45-7e14-4868-8f41-d45a6ad76f5d" providerId="ADAL" clId="{66CFF39E-463F-4D4A-AF77-383752744B34}" dt="2020-04-02T12:02:24.028" v="11622"/>
          <ac:spMkLst>
            <pc:docMk/>
            <pc:sldMk cId="1709278368" sldId="274"/>
            <ac:spMk id="73" creationId="{D09D2E93-7C53-4A7D-8524-377100B6F060}"/>
          </ac:spMkLst>
        </pc:spChg>
        <pc:spChg chg="add del mod">
          <ac:chgData name="Louis BERTOLOTTI" userId="9f4b2f45-7e14-4868-8f41-d45a6ad76f5d" providerId="ADAL" clId="{66CFF39E-463F-4D4A-AF77-383752744B34}" dt="2020-04-02T12:02:24.023" v="11617"/>
          <ac:spMkLst>
            <pc:docMk/>
            <pc:sldMk cId="1709278368" sldId="274"/>
            <ac:spMk id="74" creationId="{7EF8BF9B-24C9-4450-B75D-0EAD363A0954}"/>
          </ac:spMkLst>
        </pc:spChg>
        <pc:spChg chg="add del mod">
          <ac:chgData name="Louis BERTOLOTTI" userId="9f4b2f45-7e14-4868-8f41-d45a6ad76f5d" providerId="ADAL" clId="{66CFF39E-463F-4D4A-AF77-383752744B34}" dt="2020-04-02T12:02:24.028" v="11621"/>
          <ac:spMkLst>
            <pc:docMk/>
            <pc:sldMk cId="1709278368" sldId="274"/>
            <ac:spMk id="75" creationId="{4148D4CD-33AC-4C9F-B7AE-9FE53237AA2E}"/>
          </ac:spMkLst>
        </pc:spChg>
        <pc:spChg chg="add del mod">
          <ac:chgData name="Louis BERTOLOTTI" userId="9f4b2f45-7e14-4868-8f41-d45a6ad76f5d" providerId="ADAL" clId="{66CFF39E-463F-4D4A-AF77-383752744B34}" dt="2020-04-02T12:02:24.023" v="11616"/>
          <ac:spMkLst>
            <pc:docMk/>
            <pc:sldMk cId="1709278368" sldId="274"/>
            <ac:spMk id="76" creationId="{E6B2DE47-5689-4909-836A-898FBD00E769}"/>
          </ac:spMkLst>
        </pc:spChg>
        <pc:spChg chg="add del mod">
          <ac:chgData name="Louis BERTOLOTTI" userId="9f4b2f45-7e14-4868-8f41-d45a6ad76f5d" providerId="ADAL" clId="{66CFF39E-463F-4D4A-AF77-383752744B34}" dt="2020-04-02T12:02:24.023" v="11620"/>
          <ac:spMkLst>
            <pc:docMk/>
            <pc:sldMk cId="1709278368" sldId="274"/>
            <ac:spMk id="77" creationId="{8769C0DA-3300-42B5-8947-623882206993}"/>
          </ac:spMkLst>
        </pc:spChg>
        <pc:spChg chg="add del mod">
          <ac:chgData name="Louis BERTOLOTTI" userId="9f4b2f45-7e14-4868-8f41-d45a6ad76f5d" providerId="ADAL" clId="{66CFF39E-463F-4D4A-AF77-383752744B34}" dt="2020-04-02T18:32:24.717" v="12314"/>
          <ac:spMkLst>
            <pc:docMk/>
            <pc:sldMk cId="1709278368" sldId="274"/>
            <ac:spMk id="78" creationId="{6C3739FA-4821-42E6-8AE3-C4170293772E}"/>
          </ac:spMkLst>
        </pc:spChg>
        <pc:spChg chg="add del mod">
          <ac:chgData name="Louis BERTOLOTTI" userId="9f4b2f45-7e14-4868-8f41-d45a6ad76f5d" providerId="ADAL" clId="{66CFF39E-463F-4D4A-AF77-383752744B34}" dt="2020-04-02T18:32:24.722" v="12318"/>
          <ac:spMkLst>
            <pc:docMk/>
            <pc:sldMk cId="1709278368" sldId="274"/>
            <ac:spMk id="79" creationId="{EA1D24BF-61B9-4925-A6B2-827A6D0B77A7}"/>
          </ac:spMkLst>
        </pc:spChg>
        <pc:spChg chg="add del mod">
          <ac:chgData name="Louis BERTOLOTTI" userId="9f4b2f45-7e14-4868-8f41-d45a6ad76f5d" providerId="ADAL" clId="{66CFF39E-463F-4D4A-AF77-383752744B34}" dt="2020-04-02T18:32:24.717" v="12313"/>
          <ac:spMkLst>
            <pc:docMk/>
            <pc:sldMk cId="1709278368" sldId="274"/>
            <ac:spMk id="80" creationId="{7A910548-4AFA-4AD7-BA3E-9451F34AB4D8}"/>
          </ac:spMkLst>
        </pc:spChg>
        <pc:spChg chg="add del mod">
          <ac:chgData name="Louis BERTOLOTTI" userId="9f4b2f45-7e14-4868-8f41-d45a6ad76f5d" providerId="ADAL" clId="{66CFF39E-463F-4D4A-AF77-383752744B34}" dt="2020-04-02T18:32:24.721" v="12317"/>
          <ac:spMkLst>
            <pc:docMk/>
            <pc:sldMk cId="1709278368" sldId="274"/>
            <ac:spMk id="81" creationId="{CA3D7C19-B918-4573-994B-EA030A132858}"/>
          </ac:spMkLst>
        </pc:spChg>
        <pc:spChg chg="add del mod">
          <ac:chgData name="Louis BERTOLOTTI" userId="9f4b2f45-7e14-4868-8f41-d45a6ad76f5d" providerId="ADAL" clId="{66CFF39E-463F-4D4A-AF77-383752744B34}" dt="2020-04-02T18:32:24.716" v="12312"/>
          <ac:spMkLst>
            <pc:docMk/>
            <pc:sldMk cId="1709278368" sldId="274"/>
            <ac:spMk id="82" creationId="{331768CF-0E6E-4C96-B3F0-070A369D4ED1}"/>
          </ac:spMkLst>
        </pc:spChg>
        <pc:spChg chg="add del mod">
          <ac:chgData name="Louis BERTOLOTTI" userId="9f4b2f45-7e14-4868-8f41-d45a6ad76f5d" providerId="ADAL" clId="{66CFF39E-463F-4D4A-AF77-383752744B34}" dt="2020-04-02T18:32:24.719" v="12316"/>
          <ac:spMkLst>
            <pc:docMk/>
            <pc:sldMk cId="1709278368" sldId="274"/>
            <ac:spMk id="83" creationId="{4B6F7397-BD40-4107-8A2C-4A3EED69AFDA}"/>
          </ac:spMkLst>
        </pc:spChg>
        <pc:spChg chg="add del mod">
          <ac:chgData name="Louis BERTOLOTTI" userId="9f4b2f45-7e14-4868-8f41-d45a6ad76f5d" providerId="ADAL" clId="{66CFF39E-463F-4D4A-AF77-383752744B34}" dt="2020-04-02T18:32:24.716" v="12311"/>
          <ac:spMkLst>
            <pc:docMk/>
            <pc:sldMk cId="1709278368" sldId="274"/>
            <ac:spMk id="84" creationId="{9D48A888-B542-4BB1-AC88-CC9039888186}"/>
          </ac:spMkLst>
        </pc:spChg>
        <pc:spChg chg="add del mod">
          <ac:chgData name="Louis BERTOLOTTI" userId="9f4b2f45-7e14-4868-8f41-d45a6ad76f5d" providerId="ADAL" clId="{66CFF39E-463F-4D4A-AF77-383752744B34}" dt="2020-04-02T18:32:24.719" v="12315"/>
          <ac:spMkLst>
            <pc:docMk/>
            <pc:sldMk cId="1709278368" sldId="274"/>
            <ac:spMk id="85" creationId="{FDE72307-38B3-482D-A68F-1531D9D11761}"/>
          </ac:spMkLst>
        </pc:spChg>
        <pc:spChg chg="add mod">
          <ac:chgData name="Louis BERTOLOTTI" userId="9f4b2f45-7e14-4868-8f41-d45a6ad76f5d" providerId="ADAL" clId="{66CFF39E-463F-4D4A-AF77-383752744B34}" dt="2020-04-02T18:32:24.736" v="12332"/>
          <ac:spMkLst>
            <pc:docMk/>
            <pc:sldMk cId="1709278368" sldId="274"/>
            <ac:spMk id="86" creationId="{18B506C3-E931-4F3B-8F95-30C34851CE49}"/>
          </ac:spMkLst>
        </pc:spChg>
        <pc:spChg chg="add mod">
          <ac:chgData name="Louis BERTOLOTTI" userId="9f4b2f45-7e14-4868-8f41-d45a6ad76f5d" providerId="ADAL" clId="{66CFF39E-463F-4D4A-AF77-383752744B34}" dt="2020-04-02T18:32:24.748" v="12343"/>
          <ac:spMkLst>
            <pc:docMk/>
            <pc:sldMk cId="1709278368" sldId="274"/>
            <ac:spMk id="87" creationId="{855EA6C6-D2C3-446C-BFAF-DE9E741D77F0}"/>
          </ac:spMkLst>
        </pc:spChg>
        <pc:spChg chg="add mod">
          <ac:chgData name="Louis BERTOLOTTI" userId="9f4b2f45-7e14-4868-8f41-d45a6ad76f5d" providerId="ADAL" clId="{66CFF39E-463F-4D4A-AF77-383752744B34}" dt="2020-04-02T18:32:24.761" v="12357"/>
          <ac:spMkLst>
            <pc:docMk/>
            <pc:sldMk cId="1709278368" sldId="274"/>
            <ac:spMk id="88" creationId="{CDA6DAF2-8EF9-48F4-9554-3D4107F3BB2F}"/>
          </ac:spMkLst>
        </pc:spChg>
        <pc:spChg chg="add mod">
          <ac:chgData name="Louis BERTOLOTTI" userId="9f4b2f45-7e14-4868-8f41-d45a6ad76f5d" providerId="ADAL" clId="{66CFF39E-463F-4D4A-AF77-383752744B34}" dt="2020-04-02T18:32:24.772" v="12368"/>
          <ac:spMkLst>
            <pc:docMk/>
            <pc:sldMk cId="1709278368" sldId="274"/>
            <ac:spMk id="89" creationId="{F6FBC4BA-AC7D-45E2-B98B-1EC855B7B82B}"/>
          </ac:spMkLst>
        </pc:spChg>
        <pc:spChg chg="add mod">
          <ac:chgData name="Louis BERTOLOTTI" userId="9f4b2f45-7e14-4868-8f41-d45a6ad76f5d" providerId="ADAL" clId="{66CFF39E-463F-4D4A-AF77-383752744B34}" dt="2020-04-02T18:32:24.786" v="12382"/>
          <ac:spMkLst>
            <pc:docMk/>
            <pc:sldMk cId="1709278368" sldId="274"/>
            <ac:spMk id="90" creationId="{10CCE003-AA5C-404B-8DF6-D4940F88A583}"/>
          </ac:spMkLst>
        </pc:spChg>
        <pc:spChg chg="add mod">
          <ac:chgData name="Louis BERTOLOTTI" userId="9f4b2f45-7e14-4868-8f41-d45a6ad76f5d" providerId="ADAL" clId="{66CFF39E-463F-4D4A-AF77-383752744B34}" dt="2020-04-02T18:32:24.801" v="12398"/>
          <ac:spMkLst>
            <pc:docMk/>
            <pc:sldMk cId="1709278368" sldId="274"/>
            <ac:spMk id="91" creationId="{61B28A7D-8A16-49B1-8E9B-03BD2025B40A}"/>
          </ac:spMkLst>
        </pc:spChg>
        <pc:spChg chg="add mod">
          <ac:chgData name="Louis BERTOLOTTI" userId="9f4b2f45-7e14-4868-8f41-d45a6ad76f5d" providerId="ADAL" clId="{66CFF39E-463F-4D4A-AF77-383752744B34}" dt="2020-04-02T18:32:24.814" v="12412"/>
          <ac:spMkLst>
            <pc:docMk/>
            <pc:sldMk cId="1709278368" sldId="274"/>
            <ac:spMk id="92" creationId="{7ADBC953-BDE3-4970-82F4-53B95E2CE52A}"/>
          </ac:spMkLst>
        </pc:spChg>
        <pc:spChg chg="add mod">
          <ac:chgData name="Louis BERTOLOTTI" userId="9f4b2f45-7e14-4868-8f41-d45a6ad76f5d" providerId="ADAL" clId="{66CFF39E-463F-4D4A-AF77-383752744B34}" dt="2020-04-02T18:32:24.827" v="12423"/>
          <ac:spMkLst>
            <pc:docMk/>
            <pc:sldMk cId="1709278368" sldId="274"/>
            <ac:spMk id="93" creationId="{742C5636-13EC-4D3E-90C4-70C0532BA57E}"/>
          </ac:spMkLst>
        </pc:spChg>
      </pc:sldChg>
      <pc:sldChg chg="addSp delSp modSp add del mod">
        <pc:chgData name="Louis BERTOLOTTI" userId="9f4b2f45-7e14-4868-8f41-d45a6ad76f5d" providerId="ADAL" clId="{66CFF39E-463F-4D4A-AF77-383752744B34}" dt="2020-04-02T11:52:47.769" v="3755" actId="47"/>
        <pc:sldMkLst>
          <pc:docMk/>
          <pc:sldMk cId="3814073473" sldId="274"/>
        </pc:sldMkLst>
        <pc:spChg chg="add mod">
          <ac:chgData name="Louis BERTOLOTTI" userId="9f4b2f45-7e14-4868-8f41-d45a6ad76f5d" providerId="ADAL" clId="{66CFF39E-463F-4D4A-AF77-383752744B34}" dt="2020-04-02T11:48:51.824" v="2329"/>
          <ac:spMkLst>
            <pc:docMk/>
            <pc:sldMk cId="3814073473" sldId="274"/>
            <ac:spMk id="3" creationId="{8E7180E0-9063-40F2-AA89-E48F402343AE}"/>
          </ac:spMkLst>
        </pc:spChg>
        <pc:spChg chg="add mod">
          <ac:chgData name="Louis BERTOLOTTI" userId="9f4b2f45-7e14-4868-8f41-d45a6ad76f5d" providerId="ADAL" clId="{66CFF39E-463F-4D4A-AF77-383752744B34}" dt="2020-04-02T11:48:51.854" v="2343" actId="947"/>
          <ac:spMkLst>
            <pc:docMk/>
            <pc:sldMk cId="3814073473" sldId="274"/>
            <ac:spMk id="4" creationId="{5AD80069-D5E4-41FD-B3BE-82EA3C345174}"/>
          </ac:spMkLst>
        </pc:spChg>
        <pc:spChg chg="add mod">
          <ac:chgData name="Louis BERTOLOTTI" userId="9f4b2f45-7e14-4868-8f41-d45a6ad76f5d" providerId="ADAL" clId="{66CFF39E-463F-4D4A-AF77-383752744B34}" dt="2020-04-02T11:52:31.334" v="3701" actId="1076"/>
          <ac:spMkLst>
            <pc:docMk/>
            <pc:sldMk cId="3814073473" sldId="274"/>
            <ac:spMk id="5" creationId="{8F104D67-EFE5-44AD-B20F-E94F02EEAA39}"/>
          </ac:spMkLst>
        </pc:spChg>
        <pc:spChg chg="add mod">
          <ac:chgData name="Louis BERTOLOTTI" userId="9f4b2f45-7e14-4868-8f41-d45a6ad76f5d" providerId="ADAL" clId="{66CFF39E-463F-4D4A-AF77-383752744B34}" dt="2020-04-02T11:52:17.304" v="3538"/>
          <ac:spMkLst>
            <pc:docMk/>
            <pc:sldMk cId="3814073473" sldId="274"/>
            <ac:spMk id="6" creationId="{75256EB0-1AD8-4CE2-821A-575AC5B80C5F}"/>
          </ac:spMkLst>
        </pc:spChg>
        <pc:spChg chg="add del mod">
          <ac:chgData name="Louis BERTOLOTTI" userId="9f4b2f45-7e14-4868-8f41-d45a6ad76f5d" providerId="ADAL" clId="{66CFF39E-463F-4D4A-AF77-383752744B34}" dt="2020-04-02T11:50:53.974" v="3251"/>
          <ac:spMkLst>
            <pc:docMk/>
            <pc:sldMk cId="3814073473" sldId="274"/>
            <ac:spMk id="7" creationId="{46D14720-CF46-424F-9010-751D6688CD9A}"/>
          </ac:spMkLst>
        </pc:spChg>
        <pc:spChg chg="add del mod">
          <ac:chgData name="Louis BERTOLOTTI" userId="9f4b2f45-7e14-4868-8f41-d45a6ad76f5d" providerId="ADAL" clId="{66CFF39E-463F-4D4A-AF77-383752744B34}" dt="2020-04-02T11:50:53.984" v="3256"/>
          <ac:spMkLst>
            <pc:docMk/>
            <pc:sldMk cId="3814073473" sldId="274"/>
            <ac:spMk id="8" creationId="{FA8D8F5F-280B-4ABB-8C8E-A6D6062848AB}"/>
          </ac:spMkLst>
        </pc:spChg>
        <pc:spChg chg="add del mod">
          <ac:chgData name="Louis BERTOLOTTI" userId="9f4b2f45-7e14-4868-8f41-d45a6ad76f5d" providerId="ADAL" clId="{66CFF39E-463F-4D4A-AF77-383752744B34}" dt="2020-04-02T11:50:53.974" v="3250"/>
          <ac:spMkLst>
            <pc:docMk/>
            <pc:sldMk cId="3814073473" sldId="274"/>
            <ac:spMk id="9" creationId="{CC211404-5F66-4D86-BEA4-A6EF1D516824}"/>
          </ac:spMkLst>
        </pc:spChg>
        <pc:spChg chg="add mod">
          <ac:chgData name="Louis BERTOLOTTI" userId="9f4b2f45-7e14-4868-8f41-d45a6ad76f5d" providerId="ADAL" clId="{66CFF39E-463F-4D4A-AF77-383752744B34}" dt="2020-04-02T11:52:17.309" v="3539"/>
          <ac:spMkLst>
            <pc:docMk/>
            <pc:sldMk cId="3814073473" sldId="274"/>
            <ac:spMk id="10" creationId="{6D10E4E7-7120-4A81-8AE4-BE2E476228D7}"/>
          </ac:spMkLst>
        </pc:spChg>
        <pc:spChg chg="add del mod">
          <ac:chgData name="Louis BERTOLOTTI" userId="9f4b2f45-7e14-4868-8f41-d45a6ad76f5d" providerId="ADAL" clId="{66CFF39E-463F-4D4A-AF77-383752744B34}" dt="2020-04-02T11:50:53.984" v="3255"/>
          <ac:spMkLst>
            <pc:docMk/>
            <pc:sldMk cId="3814073473" sldId="274"/>
            <ac:spMk id="11" creationId="{66EC0730-884F-4A64-8E6C-5016652F2282}"/>
          </ac:spMkLst>
        </pc:spChg>
        <pc:spChg chg="add del mod">
          <ac:chgData name="Louis BERTOLOTTI" userId="9f4b2f45-7e14-4868-8f41-d45a6ad76f5d" providerId="ADAL" clId="{66CFF39E-463F-4D4A-AF77-383752744B34}" dt="2020-04-02T11:50:53.974" v="3249"/>
          <ac:spMkLst>
            <pc:docMk/>
            <pc:sldMk cId="3814073473" sldId="274"/>
            <ac:spMk id="12" creationId="{D9F2C0F2-425A-4B76-AB48-50F8E0E20A40}"/>
          </ac:spMkLst>
        </pc:spChg>
        <pc:spChg chg="add del mod">
          <ac:chgData name="Louis BERTOLOTTI" userId="9f4b2f45-7e14-4868-8f41-d45a6ad76f5d" providerId="ADAL" clId="{66CFF39E-463F-4D4A-AF77-383752744B34}" dt="2020-04-02T11:50:53.984" v="3254"/>
          <ac:spMkLst>
            <pc:docMk/>
            <pc:sldMk cId="3814073473" sldId="274"/>
            <ac:spMk id="13" creationId="{48F49B41-C32B-4D1B-8EA4-7A777E700C89}"/>
          </ac:spMkLst>
        </pc:spChg>
        <pc:spChg chg="add del mod">
          <ac:chgData name="Louis BERTOLOTTI" userId="9f4b2f45-7e14-4868-8f41-d45a6ad76f5d" providerId="ADAL" clId="{66CFF39E-463F-4D4A-AF77-383752744B34}" dt="2020-04-02T11:50:53.974" v="3248"/>
          <ac:spMkLst>
            <pc:docMk/>
            <pc:sldMk cId="3814073473" sldId="274"/>
            <ac:spMk id="14" creationId="{9B9EA8A7-0BC8-46A2-856A-58FA9D0E179E}"/>
          </ac:spMkLst>
        </pc:spChg>
        <pc:spChg chg="add del mod">
          <ac:chgData name="Louis BERTOLOTTI" userId="9f4b2f45-7e14-4868-8f41-d45a6ad76f5d" providerId="ADAL" clId="{66CFF39E-463F-4D4A-AF77-383752744B34}" dt="2020-04-02T11:50:53.984" v="3253"/>
          <ac:spMkLst>
            <pc:docMk/>
            <pc:sldMk cId="3814073473" sldId="274"/>
            <ac:spMk id="15" creationId="{C11D1001-BE89-45B3-9CEF-D7B16A3BADED}"/>
          </ac:spMkLst>
        </pc:spChg>
        <pc:spChg chg="add del mod">
          <ac:chgData name="Louis BERTOLOTTI" userId="9f4b2f45-7e14-4868-8f41-d45a6ad76f5d" providerId="ADAL" clId="{66CFF39E-463F-4D4A-AF77-383752744B34}" dt="2020-04-02T11:50:53.974" v="3247"/>
          <ac:spMkLst>
            <pc:docMk/>
            <pc:sldMk cId="3814073473" sldId="274"/>
            <ac:spMk id="16" creationId="{DAA4B9C3-9005-4B8B-A760-244B42A8FCE5}"/>
          </ac:spMkLst>
        </pc:spChg>
        <pc:spChg chg="add del mod">
          <ac:chgData name="Louis BERTOLOTTI" userId="9f4b2f45-7e14-4868-8f41-d45a6ad76f5d" providerId="ADAL" clId="{66CFF39E-463F-4D4A-AF77-383752744B34}" dt="2020-04-02T11:50:53.984" v="3252"/>
          <ac:spMkLst>
            <pc:docMk/>
            <pc:sldMk cId="3814073473" sldId="274"/>
            <ac:spMk id="17" creationId="{4B4C1FB9-89A1-4B1A-8364-CDC7349FA918}"/>
          </ac:spMkLst>
        </pc:spChg>
        <pc:spChg chg="add del mod">
          <ac:chgData name="Louis BERTOLOTTI" userId="9f4b2f45-7e14-4868-8f41-d45a6ad76f5d" providerId="ADAL" clId="{66CFF39E-463F-4D4A-AF77-383752744B34}" dt="2020-04-02T11:52:31.334" v="3705" actId="1076"/>
          <ac:spMkLst>
            <pc:docMk/>
            <pc:sldMk cId="3814073473" sldId="274"/>
            <ac:spMk id="18" creationId="{881D0129-1323-4192-8436-D2E9DD18B69C}"/>
          </ac:spMkLst>
        </pc:spChg>
        <pc:spChg chg="add del mod">
          <ac:chgData name="Louis BERTOLOTTI" userId="9f4b2f45-7e14-4868-8f41-d45a6ad76f5d" providerId="ADAL" clId="{66CFF39E-463F-4D4A-AF77-383752744B34}" dt="2020-04-02T11:52:31.334" v="3704" actId="1076"/>
          <ac:spMkLst>
            <pc:docMk/>
            <pc:sldMk cId="3814073473" sldId="274"/>
            <ac:spMk id="19" creationId="{47ABCBBC-571F-4CFC-8B16-6A73FB8933E1}"/>
          </ac:spMkLst>
        </pc:spChg>
        <pc:spChg chg="add del mod">
          <ac:chgData name="Louis BERTOLOTTI" userId="9f4b2f45-7e14-4868-8f41-d45a6ad76f5d" providerId="ADAL" clId="{66CFF39E-463F-4D4A-AF77-383752744B34}" dt="2020-04-02T11:52:31.334" v="3703" actId="1076"/>
          <ac:spMkLst>
            <pc:docMk/>
            <pc:sldMk cId="3814073473" sldId="274"/>
            <ac:spMk id="20" creationId="{2FE15165-AD11-4D51-B658-F5104F88FBAC}"/>
          </ac:spMkLst>
        </pc:spChg>
        <pc:spChg chg="add del mod">
          <ac:chgData name="Louis BERTOLOTTI" userId="9f4b2f45-7e14-4868-8f41-d45a6ad76f5d" providerId="ADAL" clId="{66CFF39E-463F-4D4A-AF77-383752744B34}" dt="2020-04-02T11:52:31.334" v="3700" actId="1076"/>
          <ac:spMkLst>
            <pc:docMk/>
            <pc:sldMk cId="3814073473" sldId="274"/>
            <ac:spMk id="21" creationId="{5A6521BD-8DC5-43E4-A580-C2BF6FE57BE9}"/>
          </ac:spMkLst>
        </pc:spChg>
        <pc:spChg chg="add mod">
          <ac:chgData name="Louis BERTOLOTTI" userId="9f4b2f45-7e14-4868-8f41-d45a6ad76f5d" providerId="ADAL" clId="{66CFF39E-463F-4D4A-AF77-383752744B34}" dt="2020-04-02T11:52:19.994" v="3646" actId="1076"/>
          <ac:spMkLst>
            <pc:docMk/>
            <pc:sldMk cId="3814073473" sldId="274"/>
            <ac:spMk id="22" creationId="{56880FB8-3CA3-4EC4-AA0F-8F02B95FAFF8}"/>
          </ac:spMkLst>
        </pc:spChg>
        <pc:spChg chg="add mod">
          <ac:chgData name="Louis BERTOLOTTI" userId="9f4b2f45-7e14-4868-8f41-d45a6ad76f5d" providerId="ADAL" clId="{66CFF39E-463F-4D4A-AF77-383752744B34}" dt="2020-04-02T11:52:19.994" v="3643" actId="1076"/>
          <ac:spMkLst>
            <pc:docMk/>
            <pc:sldMk cId="3814073473" sldId="274"/>
            <ac:spMk id="23" creationId="{0D2278ED-2BA4-463F-9B6A-1D47232EA7A8}"/>
          </ac:spMkLst>
        </pc:spChg>
        <pc:spChg chg="add mod">
          <ac:chgData name="Louis BERTOLOTTI" userId="9f4b2f45-7e14-4868-8f41-d45a6ad76f5d" providerId="ADAL" clId="{66CFF39E-463F-4D4A-AF77-383752744B34}" dt="2020-04-02T11:52:19.994" v="3642" actId="1076"/>
          <ac:spMkLst>
            <pc:docMk/>
            <pc:sldMk cId="3814073473" sldId="274"/>
            <ac:spMk id="24" creationId="{A197E75E-947D-401B-863E-27852ABB5AD1}"/>
          </ac:spMkLst>
        </pc:spChg>
        <pc:spChg chg="add mod">
          <ac:chgData name="Louis BERTOLOTTI" userId="9f4b2f45-7e14-4868-8f41-d45a6ad76f5d" providerId="ADAL" clId="{66CFF39E-463F-4D4A-AF77-383752744B34}" dt="2020-04-02T11:52:19.994" v="3641" actId="1076"/>
          <ac:spMkLst>
            <pc:docMk/>
            <pc:sldMk cId="3814073473" sldId="274"/>
            <ac:spMk id="25" creationId="{02BCC6E7-2D2E-4212-99A2-6CE54C801FE2}"/>
          </ac:spMkLst>
        </pc:spChg>
      </pc:sldChg>
      <pc:sldChg chg="addSp delSp modSp add del mod">
        <pc:chgData name="Louis BERTOLOTTI" userId="9f4b2f45-7e14-4868-8f41-d45a6ad76f5d" providerId="ADAL" clId="{66CFF39E-463F-4D4A-AF77-383752744B34}" dt="2020-04-02T11:52:31.364" v="3749" actId="20577"/>
        <pc:sldMkLst>
          <pc:docMk/>
          <pc:sldMk cId="1734920230" sldId="275"/>
        </pc:sldMkLst>
        <pc:spChg chg="add mod">
          <ac:chgData name="Louis BERTOLOTTI" userId="9f4b2f45-7e14-4868-8f41-d45a6ad76f5d" providerId="ADAL" clId="{66CFF39E-463F-4D4A-AF77-383752744B34}" dt="2020-04-02T11:52:31.364" v="3749" actId="20577"/>
          <ac:spMkLst>
            <pc:docMk/>
            <pc:sldMk cId="1734920230" sldId="275"/>
            <ac:spMk id="3" creationId="{2E607F2C-8491-43D8-BB14-E9CDCA75FE22}"/>
          </ac:spMkLst>
        </pc:spChg>
        <pc:spChg chg="add mod">
          <ac:chgData name="Louis BERTOLOTTI" userId="9f4b2f45-7e14-4868-8f41-d45a6ad76f5d" providerId="ADAL" clId="{66CFF39E-463F-4D4A-AF77-383752744B34}" dt="2020-04-02T11:52:31.354" v="3737" actId="1076"/>
          <ac:spMkLst>
            <pc:docMk/>
            <pc:sldMk cId="1734920230" sldId="275"/>
            <ac:spMk id="4" creationId="{5A33F74F-1300-4BC0-A0FB-8FFCDF4A4A89}"/>
          </ac:spMkLst>
        </pc:spChg>
        <pc:spChg chg="add mod">
          <ac:chgData name="Louis BERTOLOTTI" userId="9f4b2f45-7e14-4868-8f41-d45a6ad76f5d" providerId="ADAL" clId="{66CFF39E-463F-4D4A-AF77-383752744B34}" dt="2020-04-02T11:52:31.354" v="3732" actId="1076"/>
          <ac:spMkLst>
            <pc:docMk/>
            <pc:sldMk cId="1734920230" sldId="275"/>
            <ac:spMk id="5" creationId="{1B046697-7350-4E5E-96E9-3286434FF3B9}"/>
          </ac:spMkLst>
        </pc:spChg>
        <pc:spChg chg="add mod">
          <ac:chgData name="Louis BERTOLOTTI" userId="9f4b2f45-7e14-4868-8f41-d45a6ad76f5d" providerId="ADAL" clId="{66CFF39E-463F-4D4A-AF77-383752744B34}" dt="2020-04-02T11:52:31.354" v="3728" actId="1076"/>
          <ac:spMkLst>
            <pc:docMk/>
            <pc:sldMk cId="1734920230" sldId="275"/>
            <ac:spMk id="6" creationId="{DE5643A5-97A1-43D1-B6D2-6849AB41E268}"/>
          </ac:spMkLst>
        </pc:spChg>
        <pc:spChg chg="add mod">
          <ac:chgData name="Louis BERTOLOTTI" userId="9f4b2f45-7e14-4868-8f41-d45a6ad76f5d" providerId="ADAL" clId="{66CFF39E-463F-4D4A-AF77-383752744B34}" dt="2020-04-02T11:52:31.354" v="3724" actId="1076"/>
          <ac:spMkLst>
            <pc:docMk/>
            <pc:sldMk cId="1734920230" sldId="275"/>
            <ac:spMk id="7" creationId="{7DA325C3-C893-4F4C-B7F3-1645AC4BB1E2}"/>
          </ac:spMkLst>
        </pc:spChg>
        <pc:spChg chg="add mod">
          <ac:chgData name="Louis BERTOLOTTI" userId="9f4b2f45-7e14-4868-8f41-d45a6ad76f5d" providerId="ADAL" clId="{66CFF39E-463F-4D4A-AF77-383752744B34}" dt="2020-04-02T11:52:31.344" v="3719" actId="1076"/>
          <ac:spMkLst>
            <pc:docMk/>
            <pc:sldMk cId="1734920230" sldId="275"/>
            <ac:spMk id="8" creationId="{5913EA45-2AC4-4020-A9DC-97FAD92DADE2}"/>
          </ac:spMkLst>
        </pc:spChg>
        <pc:spChg chg="add mod">
          <ac:chgData name="Louis BERTOLOTTI" userId="9f4b2f45-7e14-4868-8f41-d45a6ad76f5d" providerId="ADAL" clId="{66CFF39E-463F-4D4A-AF77-383752744B34}" dt="2020-04-02T11:52:31.344" v="3715" actId="1076"/>
          <ac:spMkLst>
            <pc:docMk/>
            <pc:sldMk cId="1734920230" sldId="275"/>
            <ac:spMk id="9" creationId="{03AC2BBE-8DB1-4444-B069-6E4B09893479}"/>
          </ac:spMkLst>
        </pc:spChg>
        <pc:spChg chg="add del mod">
          <ac:chgData name="Louis BERTOLOTTI" userId="9f4b2f45-7e14-4868-8f41-d45a6ad76f5d" providerId="ADAL" clId="{66CFF39E-463F-4D4A-AF77-383752744B34}" dt="2020-04-02T11:52:30.904" v="3697" actId="22"/>
          <ac:spMkLst>
            <pc:docMk/>
            <pc:sldMk cId="1734920230" sldId="275"/>
            <ac:spMk id="11" creationId="{D5AB606A-2F9F-431A-AAD2-592C9DDE0C06}"/>
          </ac:spMkLst>
        </pc:spChg>
        <pc:spChg chg="add del mod">
          <ac:chgData name="Louis BERTOLOTTI" userId="9f4b2f45-7e14-4868-8f41-d45a6ad76f5d" providerId="ADAL" clId="{66CFF39E-463F-4D4A-AF77-383752744B34}" dt="2020-04-02T11:52:30.904" v="3697" actId="22"/>
          <ac:spMkLst>
            <pc:docMk/>
            <pc:sldMk cId="1734920230" sldId="275"/>
            <ac:spMk id="13" creationId="{B9AAC623-9A6E-4586-9DAC-38D808CA6401}"/>
          </ac:spMkLst>
        </pc:spChg>
        <pc:spChg chg="add del mod">
          <ac:chgData name="Louis BERTOLOTTI" userId="9f4b2f45-7e14-4868-8f41-d45a6ad76f5d" providerId="ADAL" clId="{66CFF39E-463F-4D4A-AF77-383752744B34}" dt="2020-04-02T11:52:30.904" v="3697" actId="22"/>
          <ac:spMkLst>
            <pc:docMk/>
            <pc:sldMk cId="1734920230" sldId="275"/>
            <ac:spMk id="15" creationId="{B282EE74-7FF7-4E16-B90C-F8520A434F33}"/>
          </ac:spMkLst>
        </pc:spChg>
        <pc:spChg chg="add del mod">
          <ac:chgData name="Louis BERTOLOTTI" userId="9f4b2f45-7e14-4868-8f41-d45a6ad76f5d" providerId="ADAL" clId="{66CFF39E-463F-4D4A-AF77-383752744B34}" dt="2020-04-02T11:52:30.201" v="3692" actId="22"/>
          <ac:spMkLst>
            <pc:docMk/>
            <pc:sldMk cId="1734920230" sldId="275"/>
            <ac:spMk id="17" creationId="{20CB799D-77F6-4927-9B4C-6952A559605D}"/>
          </ac:spMkLst>
        </pc:spChg>
        <pc:spChg chg="add del mod">
          <ac:chgData name="Louis BERTOLOTTI" userId="9f4b2f45-7e14-4868-8f41-d45a6ad76f5d" providerId="ADAL" clId="{66CFF39E-463F-4D4A-AF77-383752744B34}" dt="2020-04-02T11:52:30.201" v="3692" actId="22"/>
          <ac:spMkLst>
            <pc:docMk/>
            <pc:sldMk cId="1734920230" sldId="275"/>
            <ac:spMk id="19" creationId="{7AC55EDD-B318-49E3-8A94-C77A4513E137}"/>
          </ac:spMkLst>
        </pc:spChg>
        <pc:spChg chg="add del mod">
          <ac:chgData name="Louis BERTOLOTTI" userId="9f4b2f45-7e14-4868-8f41-d45a6ad76f5d" providerId="ADAL" clId="{66CFF39E-463F-4D4A-AF77-383752744B34}" dt="2020-04-02T11:52:30.201" v="3692" actId="22"/>
          <ac:spMkLst>
            <pc:docMk/>
            <pc:sldMk cId="1734920230" sldId="275"/>
            <ac:spMk id="21" creationId="{CE43F9FA-C530-4A46-AE91-52B6E68E14AE}"/>
          </ac:spMkLst>
        </pc:spChg>
      </pc:sldChg>
      <pc:sldChg chg="addSp modSp add mod">
        <pc:chgData name="Louis BERTOLOTTI" userId="9f4b2f45-7e14-4868-8f41-d45a6ad76f5d" providerId="ADAL" clId="{66CFF39E-463F-4D4A-AF77-383752744B34}" dt="2020-04-02T11:52:20.014" v="3684" actId="20577"/>
        <pc:sldMkLst>
          <pc:docMk/>
          <pc:sldMk cId="2776522309" sldId="275"/>
        </pc:sldMkLst>
        <pc:spChg chg="add mod">
          <ac:chgData name="Louis BERTOLOTTI" userId="9f4b2f45-7e14-4868-8f41-d45a6ad76f5d" providerId="ADAL" clId="{66CFF39E-463F-4D4A-AF77-383752744B34}" dt="2020-04-02T11:52:20.014" v="3684" actId="20577"/>
          <ac:spMkLst>
            <pc:docMk/>
            <pc:sldMk cId="2776522309" sldId="275"/>
            <ac:spMk id="3" creationId="{A985B11F-1B0E-4F4E-B8A6-ADE262C033D3}"/>
          </ac:spMkLst>
        </pc:spChg>
        <pc:spChg chg="add mod">
          <ac:chgData name="Louis BERTOLOTTI" userId="9f4b2f45-7e14-4868-8f41-d45a6ad76f5d" providerId="ADAL" clId="{66CFF39E-463F-4D4A-AF77-383752744B34}" dt="2020-04-02T11:52:20.004" v="3672" actId="1076"/>
          <ac:spMkLst>
            <pc:docMk/>
            <pc:sldMk cId="2776522309" sldId="275"/>
            <ac:spMk id="4" creationId="{8FB3BE22-903C-410B-8F7E-8E47CA951A1B}"/>
          </ac:spMkLst>
        </pc:spChg>
        <pc:spChg chg="add mod">
          <ac:chgData name="Louis BERTOLOTTI" userId="9f4b2f45-7e14-4868-8f41-d45a6ad76f5d" providerId="ADAL" clId="{66CFF39E-463F-4D4A-AF77-383752744B34}" dt="2020-04-02T11:52:20.004" v="3667" actId="1076"/>
          <ac:spMkLst>
            <pc:docMk/>
            <pc:sldMk cId="2776522309" sldId="275"/>
            <ac:spMk id="5" creationId="{91EDD987-F0BB-4662-8ABB-AFAEB1744E8D}"/>
          </ac:spMkLst>
        </pc:spChg>
        <pc:spChg chg="add mod">
          <ac:chgData name="Louis BERTOLOTTI" userId="9f4b2f45-7e14-4868-8f41-d45a6ad76f5d" providerId="ADAL" clId="{66CFF39E-463F-4D4A-AF77-383752744B34}" dt="2020-04-02T11:52:20.004" v="3663" actId="1076"/>
          <ac:spMkLst>
            <pc:docMk/>
            <pc:sldMk cId="2776522309" sldId="275"/>
            <ac:spMk id="6" creationId="{4069B3D0-45E9-441F-80A5-49D1B01B6746}"/>
          </ac:spMkLst>
        </pc:spChg>
        <pc:spChg chg="add mod">
          <ac:chgData name="Louis BERTOLOTTI" userId="9f4b2f45-7e14-4868-8f41-d45a6ad76f5d" providerId="ADAL" clId="{66CFF39E-463F-4D4A-AF77-383752744B34}" dt="2020-04-02T11:52:20.004" v="3659" actId="1076"/>
          <ac:spMkLst>
            <pc:docMk/>
            <pc:sldMk cId="2776522309" sldId="275"/>
            <ac:spMk id="7" creationId="{55209CBB-5A3F-4590-98FA-7F10EA6717DD}"/>
          </ac:spMkLst>
        </pc:spChg>
        <pc:spChg chg="add mod">
          <ac:chgData name="Louis BERTOLOTTI" userId="9f4b2f45-7e14-4868-8f41-d45a6ad76f5d" providerId="ADAL" clId="{66CFF39E-463F-4D4A-AF77-383752744B34}" dt="2020-04-02T11:52:19.994" v="3654" actId="1076"/>
          <ac:spMkLst>
            <pc:docMk/>
            <pc:sldMk cId="2776522309" sldId="275"/>
            <ac:spMk id="8" creationId="{F7BFB9AC-3E75-4364-89D4-1375EE84B565}"/>
          </ac:spMkLst>
        </pc:spChg>
        <pc:spChg chg="add mod">
          <ac:chgData name="Louis BERTOLOTTI" userId="9f4b2f45-7e14-4868-8f41-d45a6ad76f5d" providerId="ADAL" clId="{66CFF39E-463F-4D4A-AF77-383752744B34}" dt="2020-04-02T11:52:19.994" v="3650" actId="1076"/>
          <ac:spMkLst>
            <pc:docMk/>
            <pc:sldMk cId="2776522309" sldId="275"/>
            <ac:spMk id="9" creationId="{B0E3D44D-A79E-4ACE-8BF0-9AB17B68F8F9}"/>
          </ac:spMkLst>
        </pc:spChg>
      </pc:sldChg>
      <pc:sldChg chg="addSp delSp modSp add mod ord">
        <pc:chgData name="Louis BERTOLOTTI" userId="9f4b2f45-7e14-4868-8f41-d45a6ad76f5d" providerId="ADAL" clId="{66CFF39E-463F-4D4A-AF77-383752744B34}" dt="2020-04-02T18:32:24.957" v="12536"/>
        <pc:sldMkLst>
          <pc:docMk/>
          <pc:sldMk cId="4139880397" sldId="275"/>
        </pc:sldMkLst>
        <pc:spChg chg="add mod">
          <ac:chgData name="Louis BERTOLOTTI" userId="9f4b2f45-7e14-4868-8f41-d45a6ad76f5d" providerId="ADAL" clId="{66CFF39E-463F-4D4A-AF77-383752744B34}" dt="2020-04-02T11:53:19.854" v="4660"/>
          <ac:spMkLst>
            <pc:docMk/>
            <pc:sldMk cId="4139880397" sldId="275"/>
            <ac:spMk id="3" creationId="{134D305C-FA81-44CA-B942-F838D14F0068}"/>
          </ac:spMkLst>
        </pc:spChg>
        <pc:spChg chg="add mod">
          <ac:chgData name="Louis BERTOLOTTI" userId="9f4b2f45-7e14-4868-8f41-d45a6ad76f5d" providerId="ADAL" clId="{66CFF39E-463F-4D4A-AF77-383752744B34}" dt="2020-04-02T11:53:19.874" v="4674" actId="947"/>
          <ac:spMkLst>
            <pc:docMk/>
            <pc:sldMk cId="4139880397" sldId="275"/>
            <ac:spMk id="4" creationId="{05E36A72-B542-477F-988E-FE2B1ADC66C0}"/>
          </ac:spMkLst>
        </pc:spChg>
        <pc:spChg chg="add mod">
          <ac:chgData name="Louis BERTOLOTTI" userId="9f4b2f45-7e14-4868-8f41-d45a6ad76f5d" providerId="ADAL" clId="{66CFF39E-463F-4D4A-AF77-383752744B34}" dt="2020-04-02T18:32:24.944" v="12522"/>
          <ac:spMkLst>
            <pc:docMk/>
            <pc:sldMk cId="4139880397" sldId="275"/>
            <ac:spMk id="5" creationId="{9E9CE78C-D45D-4222-98D9-D096008EFA21}"/>
          </ac:spMkLst>
        </pc:spChg>
        <pc:spChg chg="add mod">
          <ac:chgData name="Louis BERTOLOTTI" userId="9f4b2f45-7e14-4868-8f41-d45a6ad76f5d" providerId="ADAL" clId="{66CFF39E-463F-4D4A-AF77-383752744B34}" dt="2020-04-02T18:32:24.946" v="12524"/>
          <ac:spMkLst>
            <pc:docMk/>
            <pc:sldMk cId="4139880397" sldId="275"/>
            <ac:spMk id="6" creationId="{D76EE54A-D808-4970-A7A5-9F6BC2E49880}"/>
          </ac:spMkLst>
        </pc:spChg>
        <pc:spChg chg="add del mod">
          <ac:chgData name="Louis BERTOLOTTI" userId="9f4b2f45-7e14-4868-8f41-d45a6ad76f5d" providerId="ADAL" clId="{66CFF39E-463F-4D4A-AF77-383752744B34}" dt="2020-04-02T11:54:17.224" v="5771"/>
          <ac:spMkLst>
            <pc:docMk/>
            <pc:sldMk cId="4139880397" sldId="275"/>
            <ac:spMk id="7" creationId="{440E5250-2B8C-44F0-9115-1E1F7CA14385}"/>
          </ac:spMkLst>
        </pc:spChg>
        <pc:spChg chg="add del mod">
          <ac:chgData name="Louis BERTOLOTTI" userId="9f4b2f45-7e14-4868-8f41-d45a6ad76f5d" providerId="ADAL" clId="{66CFF39E-463F-4D4A-AF77-383752744B34}" dt="2020-04-02T11:54:17.224" v="5776"/>
          <ac:spMkLst>
            <pc:docMk/>
            <pc:sldMk cId="4139880397" sldId="275"/>
            <ac:spMk id="8" creationId="{497F25E8-EC6B-4F07-BCF6-C4E1B4524532}"/>
          </ac:spMkLst>
        </pc:spChg>
        <pc:spChg chg="add del mod">
          <ac:chgData name="Louis BERTOLOTTI" userId="9f4b2f45-7e14-4868-8f41-d45a6ad76f5d" providerId="ADAL" clId="{66CFF39E-463F-4D4A-AF77-383752744B34}" dt="2020-04-02T11:54:17.224" v="5770"/>
          <ac:spMkLst>
            <pc:docMk/>
            <pc:sldMk cId="4139880397" sldId="275"/>
            <ac:spMk id="9" creationId="{05A20FBF-666F-4AAD-9DED-20C65E29FAF6}"/>
          </ac:spMkLst>
        </pc:spChg>
        <pc:spChg chg="add del mod">
          <ac:chgData name="Louis BERTOLOTTI" userId="9f4b2f45-7e14-4868-8f41-d45a6ad76f5d" providerId="ADAL" clId="{66CFF39E-463F-4D4A-AF77-383752744B34}" dt="2020-04-02T11:54:17.224" v="5775"/>
          <ac:spMkLst>
            <pc:docMk/>
            <pc:sldMk cId="4139880397" sldId="275"/>
            <ac:spMk id="10" creationId="{FE303AB2-8782-4371-9C9D-F8930210B07E}"/>
          </ac:spMkLst>
        </pc:spChg>
        <pc:spChg chg="add del mod">
          <ac:chgData name="Louis BERTOLOTTI" userId="9f4b2f45-7e14-4868-8f41-d45a6ad76f5d" providerId="ADAL" clId="{66CFF39E-463F-4D4A-AF77-383752744B34}" dt="2020-04-02T11:54:17.224" v="5769"/>
          <ac:spMkLst>
            <pc:docMk/>
            <pc:sldMk cId="4139880397" sldId="275"/>
            <ac:spMk id="11" creationId="{A70BB0DA-A3F6-467E-AC8F-F9F1940AA799}"/>
          </ac:spMkLst>
        </pc:spChg>
        <pc:spChg chg="add del mod">
          <ac:chgData name="Louis BERTOLOTTI" userId="9f4b2f45-7e14-4868-8f41-d45a6ad76f5d" providerId="ADAL" clId="{66CFF39E-463F-4D4A-AF77-383752744B34}" dt="2020-04-02T11:54:17.224" v="5774"/>
          <ac:spMkLst>
            <pc:docMk/>
            <pc:sldMk cId="4139880397" sldId="275"/>
            <ac:spMk id="12" creationId="{B699B4E3-0A7C-4196-B61E-EFA0E8545B3E}"/>
          </ac:spMkLst>
        </pc:spChg>
        <pc:spChg chg="add del mod">
          <ac:chgData name="Louis BERTOLOTTI" userId="9f4b2f45-7e14-4868-8f41-d45a6ad76f5d" providerId="ADAL" clId="{66CFF39E-463F-4D4A-AF77-383752744B34}" dt="2020-04-02T11:54:17.224" v="5768"/>
          <ac:spMkLst>
            <pc:docMk/>
            <pc:sldMk cId="4139880397" sldId="275"/>
            <ac:spMk id="13" creationId="{93BC5210-3998-47D5-96B4-3E9776F315E3}"/>
          </ac:spMkLst>
        </pc:spChg>
        <pc:spChg chg="add mod">
          <ac:chgData name="Louis BERTOLOTTI" userId="9f4b2f45-7e14-4868-8f41-d45a6ad76f5d" providerId="ADAL" clId="{66CFF39E-463F-4D4A-AF77-383752744B34}" dt="2020-04-02T18:32:24.946" v="12525"/>
          <ac:spMkLst>
            <pc:docMk/>
            <pc:sldMk cId="4139880397" sldId="275"/>
            <ac:spMk id="14" creationId="{C252918F-D7C5-46CF-927C-5277C2961AFB}"/>
          </ac:spMkLst>
        </pc:spChg>
        <pc:spChg chg="add del mod">
          <ac:chgData name="Louis BERTOLOTTI" userId="9f4b2f45-7e14-4868-8f41-d45a6ad76f5d" providerId="ADAL" clId="{66CFF39E-463F-4D4A-AF77-383752744B34}" dt="2020-04-02T11:54:17.224" v="5773"/>
          <ac:spMkLst>
            <pc:docMk/>
            <pc:sldMk cId="4139880397" sldId="275"/>
            <ac:spMk id="15" creationId="{A7D5846F-8A2D-4FB7-B5B5-698FC3C7B56F}"/>
          </ac:spMkLst>
        </pc:spChg>
        <pc:spChg chg="add del mod">
          <ac:chgData name="Louis BERTOLOTTI" userId="9f4b2f45-7e14-4868-8f41-d45a6ad76f5d" providerId="ADAL" clId="{66CFF39E-463F-4D4A-AF77-383752744B34}" dt="2020-04-02T11:54:17.224" v="5767"/>
          <ac:spMkLst>
            <pc:docMk/>
            <pc:sldMk cId="4139880397" sldId="275"/>
            <ac:spMk id="16" creationId="{1B338E9A-C611-42B6-B62F-0E564BA7A570}"/>
          </ac:spMkLst>
        </pc:spChg>
        <pc:spChg chg="add del mod">
          <ac:chgData name="Louis BERTOLOTTI" userId="9f4b2f45-7e14-4868-8f41-d45a6ad76f5d" providerId="ADAL" clId="{66CFF39E-463F-4D4A-AF77-383752744B34}" dt="2020-04-02T11:54:17.224" v="5772"/>
          <ac:spMkLst>
            <pc:docMk/>
            <pc:sldMk cId="4139880397" sldId="275"/>
            <ac:spMk id="17" creationId="{B2EE041C-F0DB-48F5-8CD3-D12F6C73A603}"/>
          </ac:spMkLst>
        </pc:spChg>
        <pc:spChg chg="add del mod">
          <ac:chgData name="Louis BERTOLOTTI" userId="9f4b2f45-7e14-4868-8f41-d45a6ad76f5d" providerId="ADAL" clId="{66CFF39E-463F-4D4A-AF77-383752744B34}" dt="2020-04-02T11:58:57.353" v="9577"/>
          <ac:spMkLst>
            <pc:docMk/>
            <pc:sldMk cId="4139880397" sldId="275"/>
            <ac:spMk id="18" creationId="{30F73D24-9A20-4703-89A4-2FC407FA0564}"/>
          </ac:spMkLst>
        </pc:spChg>
        <pc:spChg chg="add del mod">
          <ac:chgData name="Louis BERTOLOTTI" userId="9f4b2f45-7e14-4868-8f41-d45a6ad76f5d" providerId="ADAL" clId="{66CFF39E-463F-4D4A-AF77-383752744B34}" dt="2020-04-02T11:58:57.353" v="9582"/>
          <ac:spMkLst>
            <pc:docMk/>
            <pc:sldMk cId="4139880397" sldId="275"/>
            <ac:spMk id="19" creationId="{7A5A1128-C8BD-4199-9478-0ED884ED1E80}"/>
          </ac:spMkLst>
        </pc:spChg>
        <pc:spChg chg="add del mod">
          <ac:chgData name="Louis BERTOLOTTI" userId="9f4b2f45-7e14-4868-8f41-d45a6ad76f5d" providerId="ADAL" clId="{66CFF39E-463F-4D4A-AF77-383752744B34}" dt="2020-04-02T11:58:57.343" v="9576"/>
          <ac:spMkLst>
            <pc:docMk/>
            <pc:sldMk cId="4139880397" sldId="275"/>
            <ac:spMk id="20" creationId="{A2851FBD-030E-44F6-BDDB-3AF031D27895}"/>
          </ac:spMkLst>
        </pc:spChg>
        <pc:spChg chg="add del mod">
          <ac:chgData name="Louis BERTOLOTTI" userId="9f4b2f45-7e14-4868-8f41-d45a6ad76f5d" providerId="ADAL" clId="{66CFF39E-463F-4D4A-AF77-383752744B34}" dt="2020-04-02T11:58:57.353" v="9581"/>
          <ac:spMkLst>
            <pc:docMk/>
            <pc:sldMk cId="4139880397" sldId="275"/>
            <ac:spMk id="21" creationId="{C0D5FF68-6468-425F-A994-0548DCF55839}"/>
          </ac:spMkLst>
        </pc:spChg>
        <pc:spChg chg="add del mod">
          <ac:chgData name="Louis BERTOLOTTI" userId="9f4b2f45-7e14-4868-8f41-d45a6ad76f5d" providerId="ADAL" clId="{66CFF39E-463F-4D4A-AF77-383752744B34}" dt="2020-04-02T11:58:57.343" v="9575"/>
          <ac:spMkLst>
            <pc:docMk/>
            <pc:sldMk cId="4139880397" sldId="275"/>
            <ac:spMk id="22" creationId="{8ABE8A66-BC5A-4E4A-9D63-30B6042FC8C1}"/>
          </ac:spMkLst>
        </pc:spChg>
        <pc:spChg chg="add del mod">
          <ac:chgData name="Louis BERTOLOTTI" userId="9f4b2f45-7e14-4868-8f41-d45a6ad76f5d" providerId="ADAL" clId="{66CFF39E-463F-4D4A-AF77-383752744B34}" dt="2020-04-02T11:58:57.353" v="9580"/>
          <ac:spMkLst>
            <pc:docMk/>
            <pc:sldMk cId="4139880397" sldId="275"/>
            <ac:spMk id="23" creationId="{C1A29F0D-A7E4-4F56-AC3D-4905B475AC2B}"/>
          </ac:spMkLst>
        </pc:spChg>
        <pc:spChg chg="add del mod">
          <ac:chgData name="Louis BERTOLOTTI" userId="9f4b2f45-7e14-4868-8f41-d45a6ad76f5d" providerId="ADAL" clId="{66CFF39E-463F-4D4A-AF77-383752744B34}" dt="2020-04-02T11:58:57.343" v="9574"/>
          <ac:spMkLst>
            <pc:docMk/>
            <pc:sldMk cId="4139880397" sldId="275"/>
            <ac:spMk id="24" creationId="{88737141-7EFF-4294-AB34-70FB46DF93F6}"/>
          </ac:spMkLst>
        </pc:spChg>
        <pc:spChg chg="add del mod">
          <ac:chgData name="Louis BERTOLOTTI" userId="9f4b2f45-7e14-4868-8f41-d45a6ad76f5d" providerId="ADAL" clId="{66CFF39E-463F-4D4A-AF77-383752744B34}" dt="2020-04-02T11:58:57.353" v="9579"/>
          <ac:spMkLst>
            <pc:docMk/>
            <pc:sldMk cId="4139880397" sldId="275"/>
            <ac:spMk id="25" creationId="{5D208ABB-7DC3-4604-8B89-F1F5D57DC77B}"/>
          </ac:spMkLst>
        </pc:spChg>
        <pc:spChg chg="add del mod">
          <ac:chgData name="Louis BERTOLOTTI" userId="9f4b2f45-7e14-4868-8f41-d45a6ad76f5d" providerId="ADAL" clId="{66CFF39E-463F-4D4A-AF77-383752744B34}" dt="2020-04-02T11:58:57.343" v="9573"/>
          <ac:spMkLst>
            <pc:docMk/>
            <pc:sldMk cId="4139880397" sldId="275"/>
            <ac:spMk id="26" creationId="{D2AB1BAF-6B3B-4965-8244-5396DA1B9132}"/>
          </ac:spMkLst>
        </pc:spChg>
        <pc:spChg chg="add del mod">
          <ac:chgData name="Louis BERTOLOTTI" userId="9f4b2f45-7e14-4868-8f41-d45a6ad76f5d" providerId="ADAL" clId="{66CFF39E-463F-4D4A-AF77-383752744B34}" dt="2020-04-02T11:58:57.353" v="9578"/>
          <ac:spMkLst>
            <pc:docMk/>
            <pc:sldMk cId="4139880397" sldId="275"/>
            <ac:spMk id="27" creationId="{B58EDB7F-7926-4B0A-A573-C4887E5D6747}"/>
          </ac:spMkLst>
        </pc:spChg>
        <pc:spChg chg="add mod">
          <ac:chgData name="Louis BERTOLOTTI" userId="9f4b2f45-7e14-4868-8f41-d45a6ad76f5d" providerId="ADAL" clId="{66CFF39E-463F-4D4A-AF77-383752744B34}" dt="2020-04-02T11:55:58.710" v="7234" actId="1076"/>
          <ac:spMkLst>
            <pc:docMk/>
            <pc:sldMk cId="4139880397" sldId="275"/>
            <ac:spMk id="28" creationId="{9119AAEE-15A7-4B03-B7CF-CB90C6904CC5}"/>
          </ac:spMkLst>
        </pc:spChg>
        <pc:spChg chg="add mod">
          <ac:chgData name="Louis BERTOLOTTI" userId="9f4b2f45-7e14-4868-8f41-d45a6ad76f5d" providerId="ADAL" clId="{66CFF39E-463F-4D4A-AF77-383752744B34}" dt="2020-04-02T11:55:58.710" v="7233" actId="1076"/>
          <ac:spMkLst>
            <pc:docMk/>
            <pc:sldMk cId="4139880397" sldId="275"/>
            <ac:spMk id="29" creationId="{DBF01C11-3205-4801-B0FE-29FAE0AB253D}"/>
          </ac:spMkLst>
        </pc:spChg>
        <pc:spChg chg="add mod">
          <ac:chgData name="Louis BERTOLOTTI" userId="9f4b2f45-7e14-4868-8f41-d45a6ad76f5d" providerId="ADAL" clId="{66CFF39E-463F-4D4A-AF77-383752744B34}" dt="2020-04-02T11:55:58.709" v="7232" actId="1076"/>
          <ac:spMkLst>
            <pc:docMk/>
            <pc:sldMk cId="4139880397" sldId="275"/>
            <ac:spMk id="30" creationId="{48A3FEF4-6A96-4C69-BF5A-72E1E930D58A}"/>
          </ac:spMkLst>
        </pc:spChg>
        <pc:spChg chg="add mod">
          <ac:chgData name="Louis BERTOLOTTI" userId="9f4b2f45-7e14-4868-8f41-d45a6ad76f5d" providerId="ADAL" clId="{66CFF39E-463F-4D4A-AF77-383752744B34}" dt="2020-04-02T11:55:58.708" v="7231" actId="1076"/>
          <ac:spMkLst>
            <pc:docMk/>
            <pc:sldMk cId="4139880397" sldId="275"/>
            <ac:spMk id="31" creationId="{2D38AD32-1D96-464C-BE23-B64FEC9E97BB}"/>
          </ac:spMkLst>
        </pc:spChg>
        <pc:spChg chg="add mod">
          <ac:chgData name="Louis BERTOLOTTI" userId="9f4b2f45-7e14-4868-8f41-d45a6ad76f5d" providerId="ADAL" clId="{66CFF39E-463F-4D4A-AF77-383752744B34}" dt="2020-04-02T11:55:58.707" v="7230" actId="1076"/>
          <ac:spMkLst>
            <pc:docMk/>
            <pc:sldMk cId="4139880397" sldId="275"/>
            <ac:spMk id="32" creationId="{88886154-E82A-4989-87BB-1CEF50CAF97F}"/>
          </ac:spMkLst>
        </pc:spChg>
        <pc:spChg chg="add mod">
          <ac:chgData name="Louis BERTOLOTTI" userId="9f4b2f45-7e14-4868-8f41-d45a6ad76f5d" providerId="ADAL" clId="{66CFF39E-463F-4D4A-AF77-383752744B34}" dt="2020-04-02T11:55:58.705" v="7229" actId="1076"/>
          <ac:spMkLst>
            <pc:docMk/>
            <pc:sldMk cId="4139880397" sldId="275"/>
            <ac:spMk id="33" creationId="{49F6256C-C9C9-484D-896A-2AA615411AF6}"/>
          </ac:spMkLst>
        </pc:spChg>
        <pc:spChg chg="add mod">
          <ac:chgData name="Louis BERTOLOTTI" userId="9f4b2f45-7e14-4868-8f41-d45a6ad76f5d" providerId="ADAL" clId="{66CFF39E-463F-4D4A-AF77-383752744B34}" dt="2020-04-02T11:55:58.704" v="7228" actId="1076"/>
          <ac:spMkLst>
            <pc:docMk/>
            <pc:sldMk cId="4139880397" sldId="275"/>
            <ac:spMk id="34" creationId="{ED75BF7A-96F6-49D8-8FE2-468E8F465722}"/>
          </ac:spMkLst>
        </pc:spChg>
        <pc:spChg chg="add mod">
          <ac:chgData name="Louis BERTOLOTTI" userId="9f4b2f45-7e14-4868-8f41-d45a6ad76f5d" providerId="ADAL" clId="{66CFF39E-463F-4D4A-AF77-383752744B34}" dt="2020-04-02T11:55:58.701" v="7225" actId="1076"/>
          <ac:spMkLst>
            <pc:docMk/>
            <pc:sldMk cId="4139880397" sldId="275"/>
            <ac:spMk id="35" creationId="{5968E9A1-5C45-4221-8F5D-767D3CCE103F}"/>
          </ac:spMkLst>
        </pc:spChg>
        <pc:spChg chg="add mod">
          <ac:chgData name="Louis BERTOLOTTI" userId="9f4b2f45-7e14-4868-8f41-d45a6ad76f5d" providerId="ADAL" clId="{66CFF39E-463F-4D4A-AF77-383752744B34}" dt="2020-04-02T11:55:58.700" v="7224" actId="1076"/>
          <ac:spMkLst>
            <pc:docMk/>
            <pc:sldMk cId="4139880397" sldId="275"/>
            <ac:spMk id="36" creationId="{502971C6-6B02-4F85-B075-991FDCC50E94}"/>
          </ac:spMkLst>
        </pc:spChg>
        <pc:spChg chg="add mod">
          <ac:chgData name="Louis BERTOLOTTI" userId="9f4b2f45-7e14-4868-8f41-d45a6ad76f5d" providerId="ADAL" clId="{66CFF39E-463F-4D4A-AF77-383752744B34}" dt="2020-04-02T11:55:58.693" v="7223" actId="1076"/>
          <ac:spMkLst>
            <pc:docMk/>
            <pc:sldMk cId="4139880397" sldId="275"/>
            <ac:spMk id="37" creationId="{7A0C7EFE-5C19-4C02-9AB6-14112F943CE8}"/>
          </ac:spMkLst>
        </pc:spChg>
        <pc:spChg chg="add mod">
          <ac:chgData name="Louis BERTOLOTTI" userId="9f4b2f45-7e14-4868-8f41-d45a6ad76f5d" providerId="ADAL" clId="{66CFF39E-463F-4D4A-AF77-383752744B34}" dt="2020-04-02T11:57:01.725" v="8064" actId="1076"/>
          <ac:spMkLst>
            <pc:docMk/>
            <pc:sldMk cId="4139880397" sldId="275"/>
            <ac:spMk id="38" creationId="{6A4C41C3-C32C-43DB-BFD2-13A5FB0B1A8A}"/>
          </ac:spMkLst>
        </pc:spChg>
        <pc:spChg chg="add mod">
          <ac:chgData name="Louis BERTOLOTTI" userId="9f4b2f45-7e14-4868-8f41-d45a6ad76f5d" providerId="ADAL" clId="{66CFF39E-463F-4D4A-AF77-383752744B34}" dt="2020-04-02T11:57:01.724" v="8063" actId="1076"/>
          <ac:spMkLst>
            <pc:docMk/>
            <pc:sldMk cId="4139880397" sldId="275"/>
            <ac:spMk id="39" creationId="{A148F546-4B5A-4986-B123-97825C5E8688}"/>
          </ac:spMkLst>
        </pc:spChg>
        <pc:spChg chg="add mod">
          <ac:chgData name="Louis BERTOLOTTI" userId="9f4b2f45-7e14-4868-8f41-d45a6ad76f5d" providerId="ADAL" clId="{66CFF39E-463F-4D4A-AF77-383752744B34}" dt="2020-04-02T11:57:01.723" v="8062" actId="1076"/>
          <ac:spMkLst>
            <pc:docMk/>
            <pc:sldMk cId="4139880397" sldId="275"/>
            <ac:spMk id="40" creationId="{B47B74A4-7C59-47D8-9292-B0DC778951ED}"/>
          </ac:spMkLst>
        </pc:spChg>
        <pc:spChg chg="add mod">
          <ac:chgData name="Louis BERTOLOTTI" userId="9f4b2f45-7e14-4868-8f41-d45a6ad76f5d" providerId="ADAL" clId="{66CFF39E-463F-4D4A-AF77-383752744B34}" dt="2020-04-02T11:57:01.722" v="8061" actId="1076"/>
          <ac:spMkLst>
            <pc:docMk/>
            <pc:sldMk cId="4139880397" sldId="275"/>
            <ac:spMk id="41" creationId="{E3248690-7DC8-427E-BC8E-8E6085EBC8BC}"/>
          </ac:spMkLst>
        </pc:spChg>
        <pc:spChg chg="add mod">
          <ac:chgData name="Louis BERTOLOTTI" userId="9f4b2f45-7e14-4868-8f41-d45a6ad76f5d" providerId="ADAL" clId="{66CFF39E-463F-4D4A-AF77-383752744B34}" dt="2020-04-02T11:57:01.722" v="8060" actId="1076"/>
          <ac:spMkLst>
            <pc:docMk/>
            <pc:sldMk cId="4139880397" sldId="275"/>
            <ac:spMk id="42" creationId="{04F27AB0-F1CD-4CE6-A49B-B3EA35FE8EE5}"/>
          </ac:spMkLst>
        </pc:spChg>
        <pc:spChg chg="add mod">
          <ac:chgData name="Louis BERTOLOTTI" userId="9f4b2f45-7e14-4868-8f41-d45a6ad76f5d" providerId="ADAL" clId="{66CFF39E-463F-4D4A-AF77-383752744B34}" dt="2020-04-02T11:57:01.721" v="8059" actId="1076"/>
          <ac:spMkLst>
            <pc:docMk/>
            <pc:sldMk cId="4139880397" sldId="275"/>
            <ac:spMk id="43" creationId="{6F9564E4-C975-436E-9125-C4E3CC0E3688}"/>
          </ac:spMkLst>
        </pc:spChg>
        <pc:spChg chg="add mod">
          <ac:chgData name="Louis BERTOLOTTI" userId="9f4b2f45-7e14-4868-8f41-d45a6ad76f5d" providerId="ADAL" clId="{66CFF39E-463F-4D4A-AF77-383752744B34}" dt="2020-04-02T11:57:01.720" v="8058" actId="1076"/>
          <ac:spMkLst>
            <pc:docMk/>
            <pc:sldMk cId="4139880397" sldId="275"/>
            <ac:spMk id="44" creationId="{76760BCC-D271-40CD-830E-A32FEBB95214}"/>
          </ac:spMkLst>
        </pc:spChg>
        <pc:spChg chg="add mod">
          <ac:chgData name="Louis BERTOLOTTI" userId="9f4b2f45-7e14-4868-8f41-d45a6ad76f5d" providerId="ADAL" clId="{66CFF39E-463F-4D4A-AF77-383752744B34}" dt="2020-04-02T11:57:01.717" v="8055" actId="1076"/>
          <ac:spMkLst>
            <pc:docMk/>
            <pc:sldMk cId="4139880397" sldId="275"/>
            <ac:spMk id="45" creationId="{87C0E12C-575B-49F4-A488-2024FDA86246}"/>
          </ac:spMkLst>
        </pc:spChg>
        <pc:spChg chg="add mod">
          <ac:chgData name="Louis BERTOLOTTI" userId="9f4b2f45-7e14-4868-8f41-d45a6ad76f5d" providerId="ADAL" clId="{66CFF39E-463F-4D4A-AF77-383752744B34}" dt="2020-04-02T11:58:39.079" v="8871" actId="1076"/>
          <ac:spMkLst>
            <pc:docMk/>
            <pc:sldMk cId="4139880397" sldId="275"/>
            <ac:spMk id="46" creationId="{154CABA2-0872-4596-BCE3-277739D34863}"/>
          </ac:spMkLst>
        </pc:spChg>
        <pc:spChg chg="add mod">
          <ac:chgData name="Louis BERTOLOTTI" userId="9f4b2f45-7e14-4868-8f41-d45a6ad76f5d" providerId="ADAL" clId="{66CFF39E-463F-4D4A-AF77-383752744B34}" dt="2020-04-02T11:58:39.079" v="8870" actId="1076"/>
          <ac:spMkLst>
            <pc:docMk/>
            <pc:sldMk cId="4139880397" sldId="275"/>
            <ac:spMk id="47" creationId="{CC94CD0B-1605-45B4-8316-BB9437EC890E}"/>
          </ac:spMkLst>
        </pc:spChg>
        <pc:spChg chg="add mod">
          <ac:chgData name="Louis BERTOLOTTI" userId="9f4b2f45-7e14-4868-8f41-d45a6ad76f5d" providerId="ADAL" clId="{66CFF39E-463F-4D4A-AF77-383752744B34}" dt="2020-04-02T11:58:39.074" v="8869" actId="1076"/>
          <ac:spMkLst>
            <pc:docMk/>
            <pc:sldMk cId="4139880397" sldId="275"/>
            <ac:spMk id="48" creationId="{50053F8E-0A29-4220-9F61-0A35419D066A}"/>
          </ac:spMkLst>
        </pc:spChg>
        <pc:spChg chg="add mod">
          <ac:chgData name="Louis BERTOLOTTI" userId="9f4b2f45-7e14-4868-8f41-d45a6ad76f5d" providerId="ADAL" clId="{66CFF39E-463F-4D4A-AF77-383752744B34}" dt="2020-04-02T11:58:39.074" v="8868" actId="1076"/>
          <ac:spMkLst>
            <pc:docMk/>
            <pc:sldMk cId="4139880397" sldId="275"/>
            <ac:spMk id="49" creationId="{4C594E69-6ACE-4255-A0FD-274B9CE7A2EC}"/>
          </ac:spMkLst>
        </pc:spChg>
        <pc:spChg chg="add mod">
          <ac:chgData name="Louis BERTOLOTTI" userId="9f4b2f45-7e14-4868-8f41-d45a6ad76f5d" providerId="ADAL" clId="{66CFF39E-463F-4D4A-AF77-383752744B34}" dt="2020-04-02T11:58:39.074" v="8867" actId="1076"/>
          <ac:spMkLst>
            <pc:docMk/>
            <pc:sldMk cId="4139880397" sldId="275"/>
            <ac:spMk id="50" creationId="{0817B51E-0159-4C26-8084-DE9FA2BCA136}"/>
          </ac:spMkLst>
        </pc:spChg>
        <pc:spChg chg="add mod">
          <ac:chgData name="Louis BERTOLOTTI" userId="9f4b2f45-7e14-4868-8f41-d45a6ad76f5d" providerId="ADAL" clId="{66CFF39E-463F-4D4A-AF77-383752744B34}" dt="2020-04-02T11:58:39.074" v="8866" actId="1076"/>
          <ac:spMkLst>
            <pc:docMk/>
            <pc:sldMk cId="4139880397" sldId="275"/>
            <ac:spMk id="51" creationId="{CD5FA0D8-147D-4A07-9404-69E9B8B857ED}"/>
          </ac:spMkLst>
        </pc:spChg>
        <pc:spChg chg="add mod">
          <ac:chgData name="Louis BERTOLOTTI" userId="9f4b2f45-7e14-4868-8f41-d45a6ad76f5d" providerId="ADAL" clId="{66CFF39E-463F-4D4A-AF77-383752744B34}" dt="2020-04-02T11:58:39.074" v="8865" actId="1076"/>
          <ac:spMkLst>
            <pc:docMk/>
            <pc:sldMk cId="4139880397" sldId="275"/>
            <ac:spMk id="52" creationId="{AAA25C12-D288-4F44-B223-D5A38ABF24CD}"/>
          </ac:spMkLst>
        </pc:spChg>
        <pc:spChg chg="add mod">
          <ac:chgData name="Louis BERTOLOTTI" userId="9f4b2f45-7e14-4868-8f41-d45a6ad76f5d" providerId="ADAL" clId="{66CFF39E-463F-4D4A-AF77-383752744B34}" dt="2020-04-02T11:58:39.064" v="8862" actId="1076"/>
          <ac:spMkLst>
            <pc:docMk/>
            <pc:sldMk cId="4139880397" sldId="275"/>
            <ac:spMk id="53" creationId="{32F1E776-AF5E-49CC-89E8-BFB95449AAE8}"/>
          </ac:spMkLst>
        </pc:spChg>
        <pc:spChg chg="add del mod">
          <ac:chgData name="Louis BERTOLOTTI" userId="9f4b2f45-7e14-4868-8f41-d45a6ad76f5d" providerId="ADAL" clId="{66CFF39E-463F-4D4A-AF77-383752744B34}" dt="2020-04-02T11:59:21.710" v="10284"/>
          <ac:spMkLst>
            <pc:docMk/>
            <pc:sldMk cId="4139880397" sldId="275"/>
            <ac:spMk id="54" creationId="{EEEB6007-F1FB-4C82-A02E-6A466C4D06EB}"/>
          </ac:spMkLst>
        </pc:spChg>
        <pc:spChg chg="add del mod">
          <ac:chgData name="Louis BERTOLOTTI" userId="9f4b2f45-7e14-4868-8f41-d45a6ad76f5d" providerId="ADAL" clId="{66CFF39E-463F-4D4A-AF77-383752744B34}" dt="2020-04-02T11:59:21.712" v="10288"/>
          <ac:spMkLst>
            <pc:docMk/>
            <pc:sldMk cId="4139880397" sldId="275"/>
            <ac:spMk id="55" creationId="{38107C7A-986D-468B-A80A-2A9F325AF547}"/>
          </ac:spMkLst>
        </pc:spChg>
        <pc:spChg chg="add del mod">
          <ac:chgData name="Louis BERTOLOTTI" userId="9f4b2f45-7e14-4868-8f41-d45a6ad76f5d" providerId="ADAL" clId="{66CFF39E-463F-4D4A-AF77-383752744B34}" dt="2020-04-02T11:59:21.709" v="10283"/>
          <ac:spMkLst>
            <pc:docMk/>
            <pc:sldMk cId="4139880397" sldId="275"/>
            <ac:spMk id="56" creationId="{58CA2815-3696-4A83-A1F3-DC8881481CBC}"/>
          </ac:spMkLst>
        </pc:spChg>
        <pc:spChg chg="add del mod">
          <ac:chgData name="Louis BERTOLOTTI" userId="9f4b2f45-7e14-4868-8f41-d45a6ad76f5d" providerId="ADAL" clId="{66CFF39E-463F-4D4A-AF77-383752744B34}" dt="2020-04-02T11:59:21.712" v="10287"/>
          <ac:spMkLst>
            <pc:docMk/>
            <pc:sldMk cId="4139880397" sldId="275"/>
            <ac:spMk id="57" creationId="{7F5703B2-9055-4F84-A68B-E4A61C6F0127}"/>
          </ac:spMkLst>
        </pc:spChg>
        <pc:spChg chg="add del mod">
          <ac:chgData name="Louis BERTOLOTTI" userId="9f4b2f45-7e14-4868-8f41-d45a6ad76f5d" providerId="ADAL" clId="{66CFF39E-463F-4D4A-AF77-383752744B34}" dt="2020-04-02T11:59:21.709" v="10282"/>
          <ac:spMkLst>
            <pc:docMk/>
            <pc:sldMk cId="4139880397" sldId="275"/>
            <ac:spMk id="58" creationId="{9993A798-A0BE-48B7-8ABA-8F6CCBE47F98}"/>
          </ac:spMkLst>
        </pc:spChg>
        <pc:spChg chg="add del mod">
          <ac:chgData name="Louis BERTOLOTTI" userId="9f4b2f45-7e14-4868-8f41-d45a6ad76f5d" providerId="ADAL" clId="{66CFF39E-463F-4D4A-AF77-383752744B34}" dt="2020-04-02T11:59:21.711" v="10286"/>
          <ac:spMkLst>
            <pc:docMk/>
            <pc:sldMk cId="4139880397" sldId="275"/>
            <ac:spMk id="59" creationId="{027CD7FE-ABB1-4C3C-AFFD-A8BBD847C724}"/>
          </ac:spMkLst>
        </pc:spChg>
        <pc:spChg chg="add del mod">
          <ac:chgData name="Louis BERTOLOTTI" userId="9f4b2f45-7e14-4868-8f41-d45a6ad76f5d" providerId="ADAL" clId="{66CFF39E-463F-4D4A-AF77-383752744B34}" dt="2020-04-02T11:59:21.708" v="10281"/>
          <ac:spMkLst>
            <pc:docMk/>
            <pc:sldMk cId="4139880397" sldId="275"/>
            <ac:spMk id="60" creationId="{FDE65C1B-3DBD-4922-A1F1-E636FD761EC0}"/>
          </ac:spMkLst>
        </pc:spChg>
        <pc:spChg chg="add del mod">
          <ac:chgData name="Louis BERTOLOTTI" userId="9f4b2f45-7e14-4868-8f41-d45a6ad76f5d" providerId="ADAL" clId="{66CFF39E-463F-4D4A-AF77-383752744B34}" dt="2020-04-02T11:59:21.711" v="10285"/>
          <ac:spMkLst>
            <pc:docMk/>
            <pc:sldMk cId="4139880397" sldId="275"/>
            <ac:spMk id="61" creationId="{10A66F49-13AD-4AC1-A9FE-96DBB68F6FAC}"/>
          </ac:spMkLst>
        </pc:spChg>
        <pc:spChg chg="add del mod">
          <ac:chgData name="Louis BERTOLOTTI" userId="9f4b2f45-7e14-4868-8f41-d45a6ad76f5d" providerId="ADAL" clId="{66CFF39E-463F-4D4A-AF77-383752744B34}" dt="2020-04-02T11:59:56.579" v="11026"/>
          <ac:spMkLst>
            <pc:docMk/>
            <pc:sldMk cId="4139880397" sldId="275"/>
            <ac:spMk id="62" creationId="{FF7245DC-D443-4A43-86C0-157FD82820DF}"/>
          </ac:spMkLst>
        </pc:spChg>
        <pc:spChg chg="add del mod">
          <ac:chgData name="Louis BERTOLOTTI" userId="9f4b2f45-7e14-4868-8f41-d45a6ad76f5d" providerId="ADAL" clId="{66CFF39E-463F-4D4A-AF77-383752744B34}" dt="2020-04-02T11:59:56.579" v="11030"/>
          <ac:spMkLst>
            <pc:docMk/>
            <pc:sldMk cId="4139880397" sldId="275"/>
            <ac:spMk id="63" creationId="{84849976-2552-46BA-AD3C-7975281613ED}"/>
          </ac:spMkLst>
        </pc:spChg>
        <pc:spChg chg="add del mod">
          <ac:chgData name="Louis BERTOLOTTI" userId="9f4b2f45-7e14-4868-8f41-d45a6ad76f5d" providerId="ADAL" clId="{66CFF39E-463F-4D4A-AF77-383752744B34}" dt="2020-04-02T11:59:56.577" v="11025"/>
          <ac:spMkLst>
            <pc:docMk/>
            <pc:sldMk cId="4139880397" sldId="275"/>
            <ac:spMk id="64" creationId="{2CC97CBB-25C6-4171-A057-21E00AB50C82}"/>
          </ac:spMkLst>
        </pc:spChg>
        <pc:spChg chg="add del mod">
          <ac:chgData name="Louis BERTOLOTTI" userId="9f4b2f45-7e14-4868-8f41-d45a6ad76f5d" providerId="ADAL" clId="{66CFF39E-463F-4D4A-AF77-383752744B34}" dt="2020-04-02T11:59:56.579" v="11029"/>
          <ac:spMkLst>
            <pc:docMk/>
            <pc:sldMk cId="4139880397" sldId="275"/>
            <ac:spMk id="65" creationId="{23B6717F-4F79-473B-8609-69CFDC3965BF}"/>
          </ac:spMkLst>
        </pc:spChg>
        <pc:spChg chg="add del mod">
          <ac:chgData name="Louis BERTOLOTTI" userId="9f4b2f45-7e14-4868-8f41-d45a6ad76f5d" providerId="ADAL" clId="{66CFF39E-463F-4D4A-AF77-383752744B34}" dt="2020-04-02T11:59:56.577" v="11024"/>
          <ac:spMkLst>
            <pc:docMk/>
            <pc:sldMk cId="4139880397" sldId="275"/>
            <ac:spMk id="66" creationId="{83BCDC93-2408-41E6-8EC1-5C9C5AB5998D}"/>
          </ac:spMkLst>
        </pc:spChg>
        <pc:spChg chg="add del mod">
          <ac:chgData name="Louis BERTOLOTTI" userId="9f4b2f45-7e14-4868-8f41-d45a6ad76f5d" providerId="ADAL" clId="{66CFF39E-463F-4D4A-AF77-383752744B34}" dt="2020-04-02T11:59:56.579" v="11028"/>
          <ac:spMkLst>
            <pc:docMk/>
            <pc:sldMk cId="4139880397" sldId="275"/>
            <ac:spMk id="67" creationId="{19BA8DDF-AA88-4546-816D-3BC06C1E5E8C}"/>
          </ac:spMkLst>
        </pc:spChg>
        <pc:spChg chg="add del mod">
          <ac:chgData name="Louis BERTOLOTTI" userId="9f4b2f45-7e14-4868-8f41-d45a6ad76f5d" providerId="ADAL" clId="{66CFF39E-463F-4D4A-AF77-383752744B34}" dt="2020-04-02T11:59:56.577" v="11023"/>
          <ac:spMkLst>
            <pc:docMk/>
            <pc:sldMk cId="4139880397" sldId="275"/>
            <ac:spMk id="68" creationId="{2449963F-3B6C-4EB9-83EF-A243CFE4F76F}"/>
          </ac:spMkLst>
        </pc:spChg>
        <pc:spChg chg="add del mod">
          <ac:chgData name="Louis BERTOLOTTI" userId="9f4b2f45-7e14-4868-8f41-d45a6ad76f5d" providerId="ADAL" clId="{66CFF39E-463F-4D4A-AF77-383752744B34}" dt="2020-04-02T11:59:56.579" v="11027"/>
          <ac:spMkLst>
            <pc:docMk/>
            <pc:sldMk cId="4139880397" sldId="275"/>
            <ac:spMk id="69" creationId="{86FBCD62-27A2-4096-90F5-1099C6DCD31F}"/>
          </ac:spMkLst>
        </pc:spChg>
        <pc:spChg chg="add del mod">
          <ac:chgData name="Louis BERTOLOTTI" userId="9f4b2f45-7e14-4868-8f41-d45a6ad76f5d" providerId="ADAL" clId="{66CFF39E-463F-4D4A-AF77-383752744B34}" dt="2020-04-02T12:02:24.133" v="11732"/>
          <ac:spMkLst>
            <pc:docMk/>
            <pc:sldMk cId="4139880397" sldId="275"/>
            <ac:spMk id="70" creationId="{2C710F72-4391-4AA5-96D9-45C081B4C7D3}"/>
          </ac:spMkLst>
        </pc:spChg>
        <pc:spChg chg="add del mod">
          <ac:chgData name="Louis BERTOLOTTI" userId="9f4b2f45-7e14-4868-8f41-d45a6ad76f5d" providerId="ADAL" clId="{66CFF39E-463F-4D4A-AF77-383752744B34}" dt="2020-04-02T12:02:24.133" v="11736"/>
          <ac:spMkLst>
            <pc:docMk/>
            <pc:sldMk cId="4139880397" sldId="275"/>
            <ac:spMk id="71" creationId="{B3FC4C65-0C18-405D-AE97-AE499FB3144C}"/>
          </ac:spMkLst>
        </pc:spChg>
        <pc:spChg chg="add del mod">
          <ac:chgData name="Louis BERTOLOTTI" userId="9f4b2f45-7e14-4868-8f41-d45a6ad76f5d" providerId="ADAL" clId="{66CFF39E-463F-4D4A-AF77-383752744B34}" dt="2020-04-02T12:02:24.123" v="11731"/>
          <ac:spMkLst>
            <pc:docMk/>
            <pc:sldMk cId="4139880397" sldId="275"/>
            <ac:spMk id="72" creationId="{F15BE61A-5C9A-42A6-BC01-C3EC783665D7}"/>
          </ac:spMkLst>
        </pc:spChg>
        <pc:spChg chg="add del mod">
          <ac:chgData name="Louis BERTOLOTTI" userId="9f4b2f45-7e14-4868-8f41-d45a6ad76f5d" providerId="ADAL" clId="{66CFF39E-463F-4D4A-AF77-383752744B34}" dt="2020-04-02T12:02:24.133" v="11735"/>
          <ac:spMkLst>
            <pc:docMk/>
            <pc:sldMk cId="4139880397" sldId="275"/>
            <ac:spMk id="73" creationId="{4473A1B1-9316-47EB-BF14-BEF687F35A3D}"/>
          </ac:spMkLst>
        </pc:spChg>
        <pc:spChg chg="add del mod">
          <ac:chgData name="Louis BERTOLOTTI" userId="9f4b2f45-7e14-4868-8f41-d45a6ad76f5d" providerId="ADAL" clId="{66CFF39E-463F-4D4A-AF77-383752744B34}" dt="2020-04-02T12:02:24.123" v="11730"/>
          <ac:spMkLst>
            <pc:docMk/>
            <pc:sldMk cId="4139880397" sldId="275"/>
            <ac:spMk id="74" creationId="{DD3EDF47-ACE0-4FCF-B446-660DF047B173}"/>
          </ac:spMkLst>
        </pc:spChg>
        <pc:spChg chg="add del mod">
          <ac:chgData name="Louis BERTOLOTTI" userId="9f4b2f45-7e14-4868-8f41-d45a6ad76f5d" providerId="ADAL" clId="{66CFF39E-463F-4D4A-AF77-383752744B34}" dt="2020-04-02T12:02:24.133" v="11734"/>
          <ac:spMkLst>
            <pc:docMk/>
            <pc:sldMk cId="4139880397" sldId="275"/>
            <ac:spMk id="75" creationId="{D55F8144-A856-4B9F-9C35-70CA4EF57784}"/>
          </ac:spMkLst>
        </pc:spChg>
        <pc:spChg chg="add del mod">
          <ac:chgData name="Louis BERTOLOTTI" userId="9f4b2f45-7e14-4868-8f41-d45a6ad76f5d" providerId="ADAL" clId="{66CFF39E-463F-4D4A-AF77-383752744B34}" dt="2020-04-02T12:02:24.123" v="11729"/>
          <ac:spMkLst>
            <pc:docMk/>
            <pc:sldMk cId="4139880397" sldId="275"/>
            <ac:spMk id="76" creationId="{AD9EA37F-4C32-4480-A046-75AAA63D915D}"/>
          </ac:spMkLst>
        </pc:spChg>
        <pc:spChg chg="add del mod">
          <ac:chgData name="Louis BERTOLOTTI" userId="9f4b2f45-7e14-4868-8f41-d45a6ad76f5d" providerId="ADAL" clId="{66CFF39E-463F-4D4A-AF77-383752744B34}" dt="2020-04-02T12:02:24.133" v="11733"/>
          <ac:spMkLst>
            <pc:docMk/>
            <pc:sldMk cId="4139880397" sldId="275"/>
            <ac:spMk id="77" creationId="{8F966F95-ACC3-4822-88DE-B980DE70BD5C}"/>
          </ac:spMkLst>
        </pc:spChg>
        <pc:spChg chg="add del mod">
          <ac:chgData name="Louis BERTOLOTTI" userId="9f4b2f45-7e14-4868-8f41-d45a6ad76f5d" providerId="ADAL" clId="{66CFF39E-463F-4D4A-AF77-383752744B34}" dt="2020-04-02T18:32:24.835" v="12427"/>
          <ac:spMkLst>
            <pc:docMk/>
            <pc:sldMk cId="4139880397" sldId="275"/>
            <ac:spMk id="78" creationId="{DA15E5C0-61CC-42BF-AFEC-AA6477D578B8}"/>
          </ac:spMkLst>
        </pc:spChg>
        <pc:spChg chg="add del mod">
          <ac:chgData name="Louis BERTOLOTTI" userId="9f4b2f45-7e14-4868-8f41-d45a6ad76f5d" providerId="ADAL" clId="{66CFF39E-463F-4D4A-AF77-383752744B34}" dt="2020-04-02T18:32:24.838" v="12431"/>
          <ac:spMkLst>
            <pc:docMk/>
            <pc:sldMk cId="4139880397" sldId="275"/>
            <ac:spMk id="79" creationId="{1402A274-9207-499C-8425-100AA49F7C33}"/>
          </ac:spMkLst>
        </pc:spChg>
        <pc:spChg chg="add del mod">
          <ac:chgData name="Louis BERTOLOTTI" userId="9f4b2f45-7e14-4868-8f41-d45a6ad76f5d" providerId="ADAL" clId="{66CFF39E-463F-4D4A-AF77-383752744B34}" dt="2020-04-02T18:32:24.834" v="12426"/>
          <ac:spMkLst>
            <pc:docMk/>
            <pc:sldMk cId="4139880397" sldId="275"/>
            <ac:spMk id="80" creationId="{C66970B9-6803-44E5-8D5B-BD81EE2562D7}"/>
          </ac:spMkLst>
        </pc:spChg>
        <pc:spChg chg="add del mod">
          <ac:chgData name="Louis BERTOLOTTI" userId="9f4b2f45-7e14-4868-8f41-d45a6ad76f5d" providerId="ADAL" clId="{66CFF39E-463F-4D4A-AF77-383752744B34}" dt="2020-04-02T18:32:24.837" v="12430"/>
          <ac:spMkLst>
            <pc:docMk/>
            <pc:sldMk cId="4139880397" sldId="275"/>
            <ac:spMk id="81" creationId="{2264FBD4-95C9-4A88-B3BF-5E35D15A4275}"/>
          </ac:spMkLst>
        </pc:spChg>
        <pc:spChg chg="add del mod">
          <ac:chgData name="Louis BERTOLOTTI" userId="9f4b2f45-7e14-4868-8f41-d45a6ad76f5d" providerId="ADAL" clId="{66CFF39E-463F-4D4A-AF77-383752744B34}" dt="2020-04-02T18:32:24.832" v="12425"/>
          <ac:spMkLst>
            <pc:docMk/>
            <pc:sldMk cId="4139880397" sldId="275"/>
            <ac:spMk id="82" creationId="{D19D730D-65DB-42C6-978C-2406D9B40924}"/>
          </ac:spMkLst>
        </pc:spChg>
        <pc:spChg chg="add del mod">
          <ac:chgData name="Louis BERTOLOTTI" userId="9f4b2f45-7e14-4868-8f41-d45a6ad76f5d" providerId="ADAL" clId="{66CFF39E-463F-4D4A-AF77-383752744B34}" dt="2020-04-02T18:32:24.837" v="12429"/>
          <ac:spMkLst>
            <pc:docMk/>
            <pc:sldMk cId="4139880397" sldId="275"/>
            <ac:spMk id="83" creationId="{25AB7A78-91CA-474B-B8C6-76C066CED714}"/>
          </ac:spMkLst>
        </pc:spChg>
        <pc:spChg chg="add del mod">
          <ac:chgData name="Louis BERTOLOTTI" userId="9f4b2f45-7e14-4868-8f41-d45a6ad76f5d" providerId="ADAL" clId="{66CFF39E-463F-4D4A-AF77-383752744B34}" dt="2020-04-02T18:32:24.830" v="12424"/>
          <ac:spMkLst>
            <pc:docMk/>
            <pc:sldMk cId="4139880397" sldId="275"/>
            <ac:spMk id="84" creationId="{17D4AF4C-9E06-48DF-9B47-A1B9FB6E71E1}"/>
          </ac:spMkLst>
        </pc:spChg>
        <pc:spChg chg="add del mod">
          <ac:chgData name="Louis BERTOLOTTI" userId="9f4b2f45-7e14-4868-8f41-d45a6ad76f5d" providerId="ADAL" clId="{66CFF39E-463F-4D4A-AF77-383752744B34}" dt="2020-04-02T18:32:24.837" v="12428"/>
          <ac:spMkLst>
            <pc:docMk/>
            <pc:sldMk cId="4139880397" sldId="275"/>
            <ac:spMk id="85" creationId="{A1803F44-4C02-4701-B8E6-C9F5D55D2AC3}"/>
          </ac:spMkLst>
        </pc:spChg>
        <pc:spChg chg="add mod">
          <ac:chgData name="Louis BERTOLOTTI" userId="9f4b2f45-7e14-4868-8f41-d45a6ad76f5d" providerId="ADAL" clId="{66CFF39E-463F-4D4A-AF77-383752744B34}" dt="2020-04-02T18:32:24.853" v="12445"/>
          <ac:spMkLst>
            <pc:docMk/>
            <pc:sldMk cId="4139880397" sldId="275"/>
            <ac:spMk id="86" creationId="{E50D971A-B6C4-4E8F-8748-E30946667553}"/>
          </ac:spMkLst>
        </pc:spChg>
        <pc:spChg chg="add mod">
          <ac:chgData name="Louis BERTOLOTTI" userId="9f4b2f45-7e14-4868-8f41-d45a6ad76f5d" providerId="ADAL" clId="{66CFF39E-463F-4D4A-AF77-383752744B34}" dt="2020-04-02T18:32:24.864" v="12456"/>
          <ac:spMkLst>
            <pc:docMk/>
            <pc:sldMk cId="4139880397" sldId="275"/>
            <ac:spMk id="87" creationId="{8B64AB30-80CD-4D71-8F97-29E5FAF39F65}"/>
          </ac:spMkLst>
        </pc:spChg>
        <pc:spChg chg="add mod">
          <ac:chgData name="Louis BERTOLOTTI" userId="9f4b2f45-7e14-4868-8f41-d45a6ad76f5d" providerId="ADAL" clId="{66CFF39E-463F-4D4A-AF77-383752744B34}" dt="2020-04-02T18:32:24.883" v="12470"/>
          <ac:spMkLst>
            <pc:docMk/>
            <pc:sldMk cId="4139880397" sldId="275"/>
            <ac:spMk id="88" creationId="{03D995B7-BC74-444D-A0D5-6ECCD15BB047}"/>
          </ac:spMkLst>
        </pc:spChg>
        <pc:spChg chg="add mod">
          <ac:chgData name="Louis BERTOLOTTI" userId="9f4b2f45-7e14-4868-8f41-d45a6ad76f5d" providerId="ADAL" clId="{66CFF39E-463F-4D4A-AF77-383752744B34}" dt="2020-04-02T18:32:24.896" v="12481"/>
          <ac:spMkLst>
            <pc:docMk/>
            <pc:sldMk cId="4139880397" sldId="275"/>
            <ac:spMk id="89" creationId="{D75EE657-BA0E-45A2-BA5C-23430CAB3C88}"/>
          </ac:spMkLst>
        </pc:spChg>
        <pc:spChg chg="add mod">
          <ac:chgData name="Louis BERTOLOTTI" userId="9f4b2f45-7e14-4868-8f41-d45a6ad76f5d" providerId="ADAL" clId="{66CFF39E-463F-4D4A-AF77-383752744B34}" dt="2020-04-02T18:32:24.915" v="12495"/>
          <ac:spMkLst>
            <pc:docMk/>
            <pc:sldMk cId="4139880397" sldId="275"/>
            <ac:spMk id="90" creationId="{A92C54EE-FFF8-4EFE-ACFF-4313691D115E}"/>
          </ac:spMkLst>
        </pc:spChg>
        <pc:spChg chg="add mod">
          <ac:chgData name="Louis BERTOLOTTI" userId="9f4b2f45-7e14-4868-8f41-d45a6ad76f5d" providerId="ADAL" clId="{66CFF39E-463F-4D4A-AF77-383752744B34}" dt="2020-04-02T18:32:24.927" v="12506"/>
          <ac:spMkLst>
            <pc:docMk/>
            <pc:sldMk cId="4139880397" sldId="275"/>
            <ac:spMk id="91" creationId="{E703E44F-E7B6-4821-8AAA-17BFAC118E24}"/>
          </ac:spMkLst>
        </pc:spChg>
        <pc:spChg chg="add mod">
          <ac:chgData name="Louis BERTOLOTTI" userId="9f4b2f45-7e14-4868-8f41-d45a6ad76f5d" providerId="ADAL" clId="{66CFF39E-463F-4D4A-AF77-383752744B34}" dt="2020-04-02T18:32:24.943" v="12520"/>
          <ac:spMkLst>
            <pc:docMk/>
            <pc:sldMk cId="4139880397" sldId="275"/>
            <ac:spMk id="92" creationId="{72DA96BB-97CB-4417-A5AB-CA70ED343685}"/>
          </ac:spMkLst>
        </pc:spChg>
        <pc:spChg chg="add mod">
          <ac:chgData name="Louis BERTOLOTTI" userId="9f4b2f45-7e14-4868-8f41-d45a6ad76f5d" providerId="ADAL" clId="{66CFF39E-463F-4D4A-AF77-383752744B34}" dt="2020-04-02T18:32:24.957" v="12536"/>
          <ac:spMkLst>
            <pc:docMk/>
            <pc:sldMk cId="4139880397" sldId="275"/>
            <ac:spMk id="93" creationId="{5684B337-5D49-4FB5-BCB7-4DC9D44302B7}"/>
          </ac:spMkLst>
        </pc:spChg>
      </pc:sldChg>
      <pc:sldChg chg="addSp modSp add del mod">
        <pc:chgData name="Louis BERTOLOTTI" userId="9f4b2f45-7e14-4868-8f41-d45a6ad76f5d" providerId="ADAL" clId="{66CFF39E-463F-4D4A-AF77-383752744B34}" dt="2020-04-02T11:50:28.394" v="3046" actId="2696"/>
        <pc:sldMkLst>
          <pc:docMk/>
          <pc:sldMk cId="4140779338" sldId="275"/>
        </pc:sldMkLst>
        <pc:spChg chg="add mod">
          <ac:chgData name="Louis BERTOLOTTI" userId="9f4b2f45-7e14-4868-8f41-d45a6ad76f5d" providerId="ADAL" clId="{66CFF39E-463F-4D4A-AF77-383752744B34}" dt="2020-04-02T11:48:52.034" v="2511"/>
          <ac:spMkLst>
            <pc:docMk/>
            <pc:sldMk cId="4140779338" sldId="275"/>
            <ac:spMk id="3" creationId="{30B32CBE-3B7F-405D-A27C-7C35F8207F65}"/>
          </ac:spMkLst>
        </pc:spChg>
        <pc:spChg chg="add mod">
          <ac:chgData name="Louis BERTOLOTTI" userId="9f4b2f45-7e14-4868-8f41-d45a6ad76f5d" providerId="ADAL" clId="{66CFF39E-463F-4D4A-AF77-383752744B34}" dt="2020-04-02T11:48:52.054" v="2525" actId="947"/>
          <ac:spMkLst>
            <pc:docMk/>
            <pc:sldMk cId="4140779338" sldId="275"/>
            <ac:spMk id="4" creationId="{D0AB5108-95A9-4AEB-AC8E-8207126058C8}"/>
          </ac:spMkLst>
        </pc:spChg>
        <pc:spChg chg="add mod">
          <ac:chgData name="Louis BERTOLOTTI" userId="9f4b2f45-7e14-4868-8f41-d45a6ad76f5d" providerId="ADAL" clId="{66CFF39E-463F-4D4A-AF77-383752744B34}" dt="2020-04-02T11:48:52.064" v="2531" actId="208"/>
          <ac:spMkLst>
            <pc:docMk/>
            <pc:sldMk cId="4140779338" sldId="275"/>
            <ac:spMk id="5" creationId="{E5A6BC7D-61B7-41CA-A71E-46FACFF93C84}"/>
          </ac:spMkLst>
        </pc:spChg>
        <pc:spChg chg="add mod">
          <ac:chgData name="Louis BERTOLOTTI" userId="9f4b2f45-7e14-4868-8f41-d45a6ad76f5d" providerId="ADAL" clId="{66CFF39E-463F-4D4A-AF77-383752744B34}" dt="2020-04-02T11:48:52.074" v="2538"/>
          <ac:spMkLst>
            <pc:docMk/>
            <pc:sldMk cId="4140779338" sldId="275"/>
            <ac:spMk id="6" creationId="{14F696CE-42DA-47E3-81C1-1B7FBBAAA5B4}"/>
          </ac:spMkLst>
        </pc:spChg>
        <pc:spChg chg="add mod">
          <ac:chgData name="Louis BERTOLOTTI" userId="9f4b2f45-7e14-4868-8f41-d45a6ad76f5d" providerId="ADAL" clId="{66CFF39E-463F-4D4A-AF77-383752744B34}" dt="2020-04-02T11:48:52.084" v="2552"/>
          <ac:spMkLst>
            <pc:docMk/>
            <pc:sldMk cId="4140779338" sldId="275"/>
            <ac:spMk id="7" creationId="{5DEDC828-458D-4483-A14B-176410749F42}"/>
          </ac:spMkLst>
        </pc:spChg>
        <pc:spChg chg="add mod">
          <ac:chgData name="Louis BERTOLOTTI" userId="9f4b2f45-7e14-4868-8f41-d45a6ad76f5d" providerId="ADAL" clId="{66CFF39E-463F-4D4A-AF77-383752744B34}" dt="2020-04-02T11:48:52.104" v="2564"/>
          <ac:spMkLst>
            <pc:docMk/>
            <pc:sldMk cId="4140779338" sldId="275"/>
            <ac:spMk id="8" creationId="{DE89A8D4-14D3-4E72-B5EA-BD10AB9B3AD4}"/>
          </ac:spMkLst>
        </pc:spChg>
        <pc:spChg chg="add mod">
          <ac:chgData name="Louis BERTOLOTTI" userId="9f4b2f45-7e14-4868-8f41-d45a6ad76f5d" providerId="ADAL" clId="{66CFF39E-463F-4D4A-AF77-383752744B34}" dt="2020-04-02T11:48:52.119" v="2578"/>
          <ac:spMkLst>
            <pc:docMk/>
            <pc:sldMk cId="4140779338" sldId="275"/>
            <ac:spMk id="9" creationId="{38735EBA-84AA-495B-AA84-ADBD213CE0DC}"/>
          </ac:spMkLst>
        </pc:spChg>
        <pc:spChg chg="add mod">
          <ac:chgData name="Louis BERTOLOTTI" userId="9f4b2f45-7e14-4868-8f41-d45a6ad76f5d" providerId="ADAL" clId="{66CFF39E-463F-4D4A-AF77-383752744B34}" dt="2020-04-02T11:48:52.129" v="2590"/>
          <ac:spMkLst>
            <pc:docMk/>
            <pc:sldMk cId="4140779338" sldId="275"/>
            <ac:spMk id="10" creationId="{79387B6C-56CC-4FBC-A559-ED96E5B01B24}"/>
          </ac:spMkLst>
        </pc:spChg>
        <pc:spChg chg="add mod">
          <ac:chgData name="Louis BERTOLOTTI" userId="9f4b2f45-7e14-4868-8f41-d45a6ad76f5d" providerId="ADAL" clId="{66CFF39E-463F-4D4A-AF77-383752744B34}" dt="2020-04-02T11:48:52.134" v="2604"/>
          <ac:spMkLst>
            <pc:docMk/>
            <pc:sldMk cId="4140779338" sldId="275"/>
            <ac:spMk id="11" creationId="{CBD3D122-F6F6-40BA-B443-66748FAD1FF7}"/>
          </ac:spMkLst>
        </pc:spChg>
        <pc:spChg chg="add mod">
          <ac:chgData name="Louis BERTOLOTTI" userId="9f4b2f45-7e14-4868-8f41-d45a6ad76f5d" providerId="ADAL" clId="{66CFF39E-463F-4D4A-AF77-383752744B34}" dt="2020-04-02T11:48:52.144" v="2609"/>
          <ac:spMkLst>
            <pc:docMk/>
            <pc:sldMk cId="4140779338" sldId="275"/>
            <ac:spMk id="12" creationId="{58F7B25A-DAB9-453A-AB39-03D7F5BE428B}"/>
          </ac:spMkLst>
        </pc:spChg>
        <pc:spChg chg="add mod">
          <ac:chgData name="Louis BERTOLOTTI" userId="9f4b2f45-7e14-4868-8f41-d45a6ad76f5d" providerId="ADAL" clId="{66CFF39E-463F-4D4A-AF77-383752744B34}" dt="2020-04-02T11:48:52.154" v="2621"/>
          <ac:spMkLst>
            <pc:docMk/>
            <pc:sldMk cId="4140779338" sldId="275"/>
            <ac:spMk id="13" creationId="{5E8D7FDE-6DCE-4147-980E-E7F2B5796B61}"/>
          </ac:spMkLst>
        </pc:spChg>
        <pc:spChg chg="add mod">
          <ac:chgData name="Louis BERTOLOTTI" userId="9f4b2f45-7e14-4868-8f41-d45a6ad76f5d" providerId="ADAL" clId="{66CFF39E-463F-4D4A-AF77-383752744B34}" dt="2020-04-02T11:48:52.174" v="2635"/>
          <ac:spMkLst>
            <pc:docMk/>
            <pc:sldMk cId="4140779338" sldId="275"/>
            <ac:spMk id="14" creationId="{56FAAD23-BC6D-45BE-9B9F-6105259B4C7F}"/>
          </ac:spMkLst>
        </pc:spChg>
        <pc:spChg chg="add mod">
          <ac:chgData name="Louis BERTOLOTTI" userId="9f4b2f45-7e14-4868-8f41-d45a6ad76f5d" providerId="ADAL" clId="{66CFF39E-463F-4D4A-AF77-383752744B34}" dt="2020-04-02T11:48:52.189" v="2647"/>
          <ac:spMkLst>
            <pc:docMk/>
            <pc:sldMk cId="4140779338" sldId="275"/>
            <ac:spMk id="15" creationId="{877003EF-0C77-4FD7-B509-10A18579734D}"/>
          </ac:spMkLst>
        </pc:spChg>
        <pc:spChg chg="add mod">
          <ac:chgData name="Louis BERTOLOTTI" userId="9f4b2f45-7e14-4868-8f41-d45a6ad76f5d" providerId="ADAL" clId="{66CFF39E-463F-4D4A-AF77-383752744B34}" dt="2020-04-02T11:48:52.194" v="2661"/>
          <ac:spMkLst>
            <pc:docMk/>
            <pc:sldMk cId="4140779338" sldId="275"/>
            <ac:spMk id="16" creationId="{7B167C9F-8086-4603-83E7-9BCC036FE82A}"/>
          </ac:spMkLst>
        </pc:spChg>
        <pc:spChg chg="add mod">
          <ac:chgData name="Louis BERTOLOTTI" userId="9f4b2f45-7e14-4868-8f41-d45a6ad76f5d" providerId="ADAL" clId="{66CFF39E-463F-4D4A-AF77-383752744B34}" dt="2020-04-02T11:48:52.214" v="2673"/>
          <ac:spMkLst>
            <pc:docMk/>
            <pc:sldMk cId="4140779338" sldId="275"/>
            <ac:spMk id="17" creationId="{11242373-BE76-4E92-852A-41D778E27995}"/>
          </ac:spMkLst>
        </pc:spChg>
      </pc:sldChg>
      <pc:sldChg chg="addSp modSp add mod">
        <pc:chgData name="Louis BERTOLOTTI" userId="9f4b2f45-7e14-4868-8f41-d45a6ad76f5d" providerId="ADAL" clId="{66CFF39E-463F-4D4A-AF77-383752744B34}" dt="2020-04-02T11:58:39.133" v="8965" actId="20577"/>
        <pc:sldMkLst>
          <pc:docMk/>
          <pc:sldMk cId="651906608" sldId="276"/>
        </pc:sldMkLst>
        <pc:spChg chg="add mod">
          <ac:chgData name="Louis BERTOLOTTI" userId="9f4b2f45-7e14-4868-8f41-d45a6ad76f5d" providerId="ADAL" clId="{66CFF39E-463F-4D4A-AF77-383752744B34}" dt="2020-04-02T11:58:39.133" v="8965" actId="20577"/>
          <ac:spMkLst>
            <pc:docMk/>
            <pc:sldMk cId="651906608" sldId="276"/>
            <ac:spMk id="3" creationId="{B72E1113-B778-4041-94BA-1A75722C6426}"/>
          </ac:spMkLst>
        </pc:spChg>
        <pc:spChg chg="add mod">
          <ac:chgData name="Louis BERTOLOTTI" userId="9f4b2f45-7e14-4868-8f41-d45a6ad76f5d" providerId="ADAL" clId="{66CFF39E-463F-4D4A-AF77-383752744B34}" dt="2020-04-02T11:58:39.128" v="8953" actId="1076"/>
          <ac:spMkLst>
            <pc:docMk/>
            <pc:sldMk cId="651906608" sldId="276"/>
            <ac:spMk id="4" creationId="{784D07D3-D4E1-4C87-9DE3-F7CE9E28E0AC}"/>
          </ac:spMkLst>
        </pc:spChg>
        <pc:spChg chg="add mod">
          <ac:chgData name="Louis BERTOLOTTI" userId="9f4b2f45-7e14-4868-8f41-d45a6ad76f5d" providerId="ADAL" clId="{66CFF39E-463F-4D4A-AF77-383752744B34}" dt="2020-04-02T11:58:39.123" v="8948" actId="1076"/>
          <ac:spMkLst>
            <pc:docMk/>
            <pc:sldMk cId="651906608" sldId="276"/>
            <ac:spMk id="5" creationId="{ADF7EF85-72A7-4421-B8FD-E07B8C5FC8D3}"/>
          </ac:spMkLst>
        </pc:spChg>
        <pc:spChg chg="add mod">
          <ac:chgData name="Louis BERTOLOTTI" userId="9f4b2f45-7e14-4868-8f41-d45a6ad76f5d" providerId="ADAL" clId="{66CFF39E-463F-4D4A-AF77-383752744B34}" dt="2020-04-02T11:58:39.123" v="8944" actId="1076"/>
          <ac:spMkLst>
            <pc:docMk/>
            <pc:sldMk cId="651906608" sldId="276"/>
            <ac:spMk id="6" creationId="{BA09B45F-82AE-4350-AA5A-DDED33015E4B}"/>
          </ac:spMkLst>
        </pc:spChg>
        <pc:spChg chg="add mod">
          <ac:chgData name="Louis BERTOLOTTI" userId="9f4b2f45-7e14-4868-8f41-d45a6ad76f5d" providerId="ADAL" clId="{66CFF39E-463F-4D4A-AF77-383752744B34}" dt="2020-04-02T11:58:39.118" v="8940" actId="1076"/>
          <ac:spMkLst>
            <pc:docMk/>
            <pc:sldMk cId="651906608" sldId="276"/>
            <ac:spMk id="7" creationId="{BEE5CFED-92D7-402B-8088-CC97AF1FF803}"/>
          </ac:spMkLst>
        </pc:spChg>
        <pc:spChg chg="add mod">
          <ac:chgData name="Louis BERTOLOTTI" userId="9f4b2f45-7e14-4868-8f41-d45a6ad76f5d" providerId="ADAL" clId="{66CFF39E-463F-4D4A-AF77-383752744B34}" dt="2020-04-02T11:58:39.118" v="8935" actId="1076"/>
          <ac:spMkLst>
            <pc:docMk/>
            <pc:sldMk cId="651906608" sldId="276"/>
            <ac:spMk id="8" creationId="{354EF046-F619-4A8E-B035-5195E8348971}"/>
          </ac:spMkLst>
        </pc:spChg>
        <pc:spChg chg="add mod">
          <ac:chgData name="Louis BERTOLOTTI" userId="9f4b2f45-7e14-4868-8f41-d45a6ad76f5d" providerId="ADAL" clId="{66CFF39E-463F-4D4A-AF77-383752744B34}" dt="2020-04-02T11:58:39.113" v="8931" actId="1076"/>
          <ac:spMkLst>
            <pc:docMk/>
            <pc:sldMk cId="651906608" sldId="276"/>
            <ac:spMk id="9" creationId="{CD76ED5E-5DBF-4C8E-93A5-C3E9E6862C35}"/>
          </ac:spMkLst>
        </pc:spChg>
        <pc:spChg chg="add mod">
          <ac:chgData name="Louis BERTOLOTTI" userId="9f4b2f45-7e14-4868-8f41-d45a6ad76f5d" providerId="ADAL" clId="{66CFF39E-463F-4D4A-AF77-383752744B34}" dt="2020-04-02T11:58:39.113" v="8927" actId="1076"/>
          <ac:spMkLst>
            <pc:docMk/>
            <pc:sldMk cId="651906608" sldId="276"/>
            <ac:spMk id="10" creationId="{56D9D3FC-0B4C-43B2-985F-64956DEFA601}"/>
          </ac:spMkLst>
        </pc:spChg>
        <pc:spChg chg="add mod">
          <ac:chgData name="Louis BERTOLOTTI" userId="9f4b2f45-7e14-4868-8f41-d45a6ad76f5d" providerId="ADAL" clId="{66CFF39E-463F-4D4A-AF77-383752744B34}" dt="2020-04-02T11:58:39.109" v="8922" actId="1076"/>
          <ac:spMkLst>
            <pc:docMk/>
            <pc:sldMk cId="651906608" sldId="276"/>
            <ac:spMk id="11" creationId="{1ECC630A-F75A-4B9B-A5F7-38EAB7741DC9}"/>
          </ac:spMkLst>
        </pc:spChg>
        <pc:spChg chg="add mod">
          <ac:chgData name="Louis BERTOLOTTI" userId="9f4b2f45-7e14-4868-8f41-d45a6ad76f5d" providerId="ADAL" clId="{66CFF39E-463F-4D4A-AF77-383752744B34}" dt="2020-04-02T11:58:39.109" v="8918" actId="1076"/>
          <ac:spMkLst>
            <pc:docMk/>
            <pc:sldMk cId="651906608" sldId="276"/>
            <ac:spMk id="12" creationId="{EA4F581F-223E-46DA-B2C6-936F185BEAEB}"/>
          </ac:spMkLst>
        </pc:spChg>
        <pc:spChg chg="add mod">
          <ac:chgData name="Louis BERTOLOTTI" userId="9f4b2f45-7e14-4868-8f41-d45a6ad76f5d" providerId="ADAL" clId="{66CFF39E-463F-4D4A-AF77-383752744B34}" dt="2020-04-02T11:58:39.109" v="8914" actId="1076"/>
          <ac:spMkLst>
            <pc:docMk/>
            <pc:sldMk cId="651906608" sldId="276"/>
            <ac:spMk id="13" creationId="{DBC25DDD-8E5A-43DA-A0B4-5E38B533E7C5}"/>
          </ac:spMkLst>
        </pc:spChg>
        <pc:spChg chg="add mod">
          <ac:chgData name="Louis BERTOLOTTI" userId="9f4b2f45-7e14-4868-8f41-d45a6ad76f5d" providerId="ADAL" clId="{66CFF39E-463F-4D4A-AF77-383752744B34}" dt="2020-04-02T11:58:39.104" v="8909" actId="1076"/>
          <ac:spMkLst>
            <pc:docMk/>
            <pc:sldMk cId="651906608" sldId="276"/>
            <ac:spMk id="14" creationId="{458882C8-93AF-43B0-86D7-A23C68D325D4}"/>
          </ac:spMkLst>
        </pc:spChg>
        <pc:spChg chg="add mod">
          <ac:chgData name="Louis BERTOLOTTI" userId="9f4b2f45-7e14-4868-8f41-d45a6ad76f5d" providerId="ADAL" clId="{66CFF39E-463F-4D4A-AF77-383752744B34}" dt="2020-04-02T11:58:39.104" v="8905" actId="1076"/>
          <ac:spMkLst>
            <pc:docMk/>
            <pc:sldMk cId="651906608" sldId="276"/>
            <ac:spMk id="15" creationId="{28EC259B-946E-43E1-B8F8-6E3A549AA348}"/>
          </ac:spMkLst>
        </pc:spChg>
      </pc:sldChg>
      <pc:sldChg chg="addSp modSp add mod">
        <pc:chgData name="Louis BERTOLOTTI" userId="9f4b2f45-7e14-4868-8f41-d45a6ad76f5d" providerId="ADAL" clId="{66CFF39E-463F-4D4A-AF77-383752744B34}" dt="2020-04-02T11:57:01.774" v="8158" actId="20577"/>
        <pc:sldMkLst>
          <pc:docMk/>
          <pc:sldMk cId="811821393" sldId="276"/>
        </pc:sldMkLst>
        <pc:spChg chg="add mod">
          <ac:chgData name="Louis BERTOLOTTI" userId="9f4b2f45-7e14-4868-8f41-d45a6ad76f5d" providerId="ADAL" clId="{66CFF39E-463F-4D4A-AF77-383752744B34}" dt="2020-04-02T11:57:01.774" v="8158" actId="20577"/>
          <ac:spMkLst>
            <pc:docMk/>
            <pc:sldMk cId="811821393" sldId="276"/>
            <ac:spMk id="3" creationId="{C19FDF43-6624-45E2-B2B5-9951B25F883F}"/>
          </ac:spMkLst>
        </pc:spChg>
        <pc:spChg chg="add mod">
          <ac:chgData name="Louis BERTOLOTTI" userId="9f4b2f45-7e14-4868-8f41-d45a6ad76f5d" providerId="ADAL" clId="{66CFF39E-463F-4D4A-AF77-383752744B34}" dt="2020-04-02T11:57:01.774" v="8146" actId="1076"/>
          <ac:spMkLst>
            <pc:docMk/>
            <pc:sldMk cId="811821393" sldId="276"/>
            <ac:spMk id="4" creationId="{A9B0C110-9487-451B-8ACF-38B55EB7D46C}"/>
          </ac:spMkLst>
        </pc:spChg>
        <pc:spChg chg="add mod">
          <ac:chgData name="Louis BERTOLOTTI" userId="9f4b2f45-7e14-4868-8f41-d45a6ad76f5d" providerId="ADAL" clId="{66CFF39E-463F-4D4A-AF77-383752744B34}" dt="2020-04-02T11:57:01.764" v="8141" actId="1076"/>
          <ac:spMkLst>
            <pc:docMk/>
            <pc:sldMk cId="811821393" sldId="276"/>
            <ac:spMk id="5" creationId="{2C3B7A0C-3F8B-460B-B1FE-7D0F1C00E4C1}"/>
          </ac:spMkLst>
        </pc:spChg>
        <pc:spChg chg="add mod">
          <ac:chgData name="Louis BERTOLOTTI" userId="9f4b2f45-7e14-4868-8f41-d45a6ad76f5d" providerId="ADAL" clId="{66CFF39E-463F-4D4A-AF77-383752744B34}" dt="2020-04-02T11:57:01.764" v="8137" actId="1076"/>
          <ac:spMkLst>
            <pc:docMk/>
            <pc:sldMk cId="811821393" sldId="276"/>
            <ac:spMk id="6" creationId="{8D7552E6-7E65-4EB3-A90C-841248F6FA8B}"/>
          </ac:spMkLst>
        </pc:spChg>
        <pc:spChg chg="add mod">
          <ac:chgData name="Louis BERTOLOTTI" userId="9f4b2f45-7e14-4868-8f41-d45a6ad76f5d" providerId="ADAL" clId="{66CFF39E-463F-4D4A-AF77-383752744B34}" dt="2020-04-02T11:57:01.764" v="8133" actId="1076"/>
          <ac:spMkLst>
            <pc:docMk/>
            <pc:sldMk cId="811821393" sldId="276"/>
            <ac:spMk id="7" creationId="{BCC3FA80-B948-4EF0-A02E-6014B06807B5}"/>
          </ac:spMkLst>
        </pc:spChg>
        <pc:spChg chg="add mod">
          <ac:chgData name="Louis BERTOLOTTI" userId="9f4b2f45-7e14-4868-8f41-d45a6ad76f5d" providerId="ADAL" clId="{66CFF39E-463F-4D4A-AF77-383752744B34}" dt="2020-04-02T11:57:01.764" v="8128" actId="1076"/>
          <ac:spMkLst>
            <pc:docMk/>
            <pc:sldMk cId="811821393" sldId="276"/>
            <ac:spMk id="8" creationId="{A9ECEA3B-20D8-4163-9485-B77D5E8D5C58}"/>
          </ac:spMkLst>
        </pc:spChg>
        <pc:spChg chg="add mod">
          <ac:chgData name="Louis BERTOLOTTI" userId="9f4b2f45-7e14-4868-8f41-d45a6ad76f5d" providerId="ADAL" clId="{66CFF39E-463F-4D4A-AF77-383752744B34}" dt="2020-04-02T11:57:01.764" v="8124" actId="1076"/>
          <ac:spMkLst>
            <pc:docMk/>
            <pc:sldMk cId="811821393" sldId="276"/>
            <ac:spMk id="9" creationId="{ED508E1E-66BA-4167-B753-FC1501D7DC79}"/>
          </ac:spMkLst>
        </pc:spChg>
        <pc:spChg chg="add mod">
          <ac:chgData name="Louis BERTOLOTTI" userId="9f4b2f45-7e14-4868-8f41-d45a6ad76f5d" providerId="ADAL" clId="{66CFF39E-463F-4D4A-AF77-383752744B34}" dt="2020-04-02T11:57:01.753" v="8120" actId="1076"/>
          <ac:spMkLst>
            <pc:docMk/>
            <pc:sldMk cId="811821393" sldId="276"/>
            <ac:spMk id="10" creationId="{850BFB13-69E2-403F-B7E8-A9DAA3421C9B}"/>
          </ac:spMkLst>
        </pc:spChg>
        <pc:spChg chg="add mod">
          <ac:chgData name="Louis BERTOLOTTI" userId="9f4b2f45-7e14-4868-8f41-d45a6ad76f5d" providerId="ADAL" clId="{66CFF39E-463F-4D4A-AF77-383752744B34}" dt="2020-04-02T11:57:01.753" v="8115" actId="1076"/>
          <ac:spMkLst>
            <pc:docMk/>
            <pc:sldMk cId="811821393" sldId="276"/>
            <ac:spMk id="11" creationId="{0CC79C05-B119-4C6D-968D-8A473F6CEBF3}"/>
          </ac:spMkLst>
        </pc:spChg>
        <pc:spChg chg="add mod">
          <ac:chgData name="Louis BERTOLOTTI" userId="9f4b2f45-7e14-4868-8f41-d45a6ad76f5d" providerId="ADAL" clId="{66CFF39E-463F-4D4A-AF77-383752744B34}" dt="2020-04-02T11:57:01.753" v="8111" actId="1076"/>
          <ac:spMkLst>
            <pc:docMk/>
            <pc:sldMk cId="811821393" sldId="276"/>
            <ac:spMk id="12" creationId="{9A061327-FCD6-4665-B7DF-4BB8672DBD8F}"/>
          </ac:spMkLst>
        </pc:spChg>
        <pc:spChg chg="add mod">
          <ac:chgData name="Louis BERTOLOTTI" userId="9f4b2f45-7e14-4868-8f41-d45a6ad76f5d" providerId="ADAL" clId="{66CFF39E-463F-4D4A-AF77-383752744B34}" dt="2020-04-02T11:57:01.753" v="8107" actId="1076"/>
          <ac:spMkLst>
            <pc:docMk/>
            <pc:sldMk cId="811821393" sldId="276"/>
            <ac:spMk id="13" creationId="{8E221090-D7C9-463B-BE65-C3C2B11FA51D}"/>
          </ac:spMkLst>
        </pc:spChg>
        <pc:spChg chg="add mod">
          <ac:chgData name="Louis BERTOLOTTI" userId="9f4b2f45-7e14-4868-8f41-d45a6ad76f5d" providerId="ADAL" clId="{66CFF39E-463F-4D4A-AF77-383752744B34}" dt="2020-04-02T11:57:01.753" v="8102" actId="1076"/>
          <ac:spMkLst>
            <pc:docMk/>
            <pc:sldMk cId="811821393" sldId="276"/>
            <ac:spMk id="14" creationId="{364E58DF-70EF-4B15-8B99-E7379845A63A}"/>
          </ac:spMkLst>
        </pc:spChg>
        <pc:spChg chg="add mod">
          <ac:chgData name="Louis BERTOLOTTI" userId="9f4b2f45-7e14-4868-8f41-d45a6ad76f5d" providerId="ADAL" clId="{66CFF39E-463F-4D4A-AF77-383752744B34}" dt="2020-04-02T11:57:01.745" v="8098" actId="1076"/>
          <ac:spMkLst>
            <pc:docMk/>
            <pc:sldMk cId="811821393" sldId="276"/>
            <ac:spMk id="15" creationId="{8F318BD7-5224-4A6B-85C4-C71ACE222BA9}"/>
          </ac:spMkLst>
        </pc:spChg>
      </pc:sldChg>
      <pc:sldChg chg="addSp modSp add del mod">
        <pc:chgData name="Louis BERTOLOTTI" userId="9f4b2f45-7e14-4868-8f41-d45a6ad76f5d" providerId="ADAL" clId="{66CFF39E-463F-4D4A-AF77-383752744B34}" dt="2020-04-02T12:02:23.393" v="11149" actId="2696"/>
        <pc:sldMkLst>
          <pc:docMk/>
          <pc:sldMk cId="1013461010" sldId="276"/>
        </pc:sldMkLst>
        <pc:spChg chg="add mod">
          <ac:chgData name="Louis BERTOLOTTI" userId="9f4b2f45-7e14-4868-8f41-d45a6ad76f5d" providerId="ADAL" clId="{66CFF39E-463F-4D4A-AF77-383752744B34}" dt="2020-04-02T11:59:56.034" v="10463"/>
          <ac:spMkLst>
            <pc:docMk/>
            <pc:sldMk cId="1013461010" sldId="276"/>
            <ac:spMk id="3" creationId="{70B03177-FB09-402A-AA15-F662481BAAC1}"/>
          </ac:spMkLst>
        </pc:spChg>
        <pc:spChg chg="add mod">
          <ac:chgData name="Louis BERTOLOTTI" userId="9f4b2f45-7e14-4868-8f41-d45a6ad76f5d" providerId="ADAL" clId="{66CFF39E-463F-4D4A-AF77-383752744B34}" dt="2020-04-02T11:59:56.058" v="10483"/>
          <ac:spMkLst>
            <pc:docMk/>
            <pc:sldMk cId="1013461010" sldId="276"/>
            <ac:spMk id="4" creationId="{B951E1BB-667A-4E99-9AFC-7F33D1F9E526}"/>
          </ac:spMkLst>
        </pc:spChg>
        <pc:spChg chg="add mod">
          <ac:chgData name="Louis BERTOLOTTI" userId="9f4b2f45-7e14-4868-8f41-d45a6ad76f5d" providerId="ADAL" clId="{66CFF39E-463F-4D4A-AF77-383752744B34}" dt="2020-04-02T11:59:56.073" v="10501"/>
          <ac:spMkLst>
            <pc:docMk/>
            <pc:sldMk cId="1013461010" sldId="276"/>
            <ac:spMk id="5" creationId="{5DADB8B1-BBCC-4C8C-A8B2-9CD173B7321E}"/>
          </ac:spMkLst>
        </pc:spChg>
        <pc:spChg chg="add mod">
          <ac:chgData name="Louis BERTOLOTTI" userId="9f4b2f45-7e14-4868-8f41-d45a6ad76f5d" providerId="ADAL" clId="{66CFF39E-463F-4D4A-AF77-383752744B34}" dt="2020-04-02T11:59:56.093" v="10518"/>
          <ac:spMkLst>
            <pc:docMk/>
            <pc:sldMk cId="1013461010" sldId="276"/>
            <ac:spMk id="6" creationId="{467AC676-882A-4448-8D86-BB44726EC880}"/>
          </ac:spMkLst>
        </pc:spChg>
        <pc:spChg chg="add mod">
          <ac:chgData name="Louis BERTOLOTTI" userId="9f4b2f45-7e14-4868-8f41-d45a6ad76f5d" providerId="ADAL" clId="{66CFF39E-463F-4D4A-AF77-383752744B34}" dt="2020-04-02T12:01:49.069" v="11144"/>
          <ac:spMkLst>
            <pc:docMk/>
            <pc:sldMk cId="1013461010" sldId="276"/>
            <ac:spMk id="7" creationId="{956C0838-BAED-4869-80E9-3626352FC3DD}"/>
          </ac:spMkLst>
        </pc:spChg>
        <pc:spChg chg="add mod">
          <ac:chgData name="Louis BERTOLOTTI" userId="9f4b2f45-7e14-4868-8f41-d45a6ad76f5d" providerId="ADAL" clId="{66CFF39E-463F-4D4A-AF77-383752744B34}" dt="2020-04-02T11:59:56.128" v="10556"/>
          <ac:spMkLst>
            <pc:docMk/>
            <pc:sldMk cId="1013461010" sldId="276"/>
            <ac:spMk id="8" creationId="{328920FC-DE55-4BC6-9FBB-B84987016633}"/>
          </ac:spMkLst>
        </pc:spChg>
        <pc:spChg chg="add mod">
          <ac:chgData name="Louis BERTOLOTTI" userId="9f4b2f45-7e14-4868-8f41-d45a6ad76f5d" providerId="ADAL" clId="{66CFF39E-463F-4D4A-AF77-383752744B34}" dt="2020-04-02T11:59:56.145" v="10573"/>
          <ac:spMkLst>
            <pc:docMk/>
            <pc:sldMk cId="1013461010" sldId="276"/>
            <ac:spMk id="9" creationId="{B4C94D3B-0F04-421C-9BDA-01F03A66E859}"/>
          </ac:spMkLst>
        </pc:spChg>
        <pc:spChg chg="add mod">
          <ac:chgData name="Louis BERTOLOTTI" userId="9f4b2f45-7e14-4868-8f41-d45a6ad76f5d" providerId="ADAL" clId="{66CFF39E-463F-4D4A-AF77-383752744B34}" dt="2020-04-02T11:59:56.169" v="10593"/>
          <ac:spMkLst>
            <pc:docMk/>
            <pc:sldMk cId="1013461010" sldId="276"/>
            <ac:spMk id="10" creationId="{7D79C82A-7D1B-4CFC-94CC-A870A7B08E16}"/>
          </ac:spMkLst>
        </pc:spChg>
        <pc:spChg chg="add mod">
          <ac:chgData name="Louis BERTOLOTTI" userId="9f4b2f45-7e14-4868-8f41-d45a6ad76f5d" providerId="ADAL" clId="{66CFF39E-463F-4D4A-AF77-383752744B34}" dt="2020-04-02T11:59:56.183" v="10611"/>
          <ac:spMkLst>
            <pc:docMk/>
            <pc:sldMk cId="1013461010" sldId="276"/>
            <ac:spMk id="11" creationId="{A81F37FC-2697-4636-B3D2-76CA2EFA68A0}"/>
          </ac:spMkLst>
        </pc:spChg>
        <pc:spChg chg="add mod">
          <ac:chgData name="Louis BERTOLOTTI" userId="9f4b2f45-7e14-4868-8f41-d45a6ad76f5d" providerId="ADAL" clId="{66CFF39E-463F-4D4A-AF77-383752744B34}" dt="2020-04-02T11:59:56.203" v="10628"/>
          <ac:spMkLst>
            <pc:docMk/>
            <pc:sldMk cId="1013461010" sldId="276"/>
            <ac:spMk id="12" creationId="{809A1CCD-7651-4B1C-B6DF-A77EFE4EDE4A}"/>
          </ac:spMkLst>
        </pc:spChg>
        <pc:spChg chg="add mod">
          <ac:chgData name="Louis BERTOLOTTI" userId="9f4b2f45-7e14-4868-8f41-d45a6ad76f5d" providerId="ADAL" clId="{66CFF39E-463F-4D4A-AF77-383752744B34}" dt="2020-04-02T11:59:56.228" v="10648"/>
          <ac:spMkLst>
            <pc:docMk/>
            <pc:sldMk cId="1013461010" sldId="276"/>
            <ac:spMk id="13" creationId="{3EB7F8D7-699F-4878-A86A-6C294C9449AF}"/>
          </ac:spMkLst>
        </pc:spChg>
        <pc:spChg chg="add mod">
          <ac:chgData name="Louis BERTOLOTTI" userId="9f4b2f45-7e14-4868-8f41-d45a6ad76f5d" providerId="ADAL" clId="{66CFF39E-463F-4D4A-AF77-383752744B34}" dt="2020-04-02T11:59:56.243" v="10666"/>
          <ac:spMkLst>
            <pc:docMk/>
            <pc:sldMk cId="1013461010" sldId="276"/>
            <ac:spMk id="14" creationId="{7085665A-9536-456D-8EC5-3DC57D7E9BE2}"/>
          </ac:spMkLst>
        </pc:spChg>
        <pc:spChg chg="add mod">
          <ac:chgData name="Louis BERTOLOTTI" userId="9f4b2f45-7e14-4868-8f41-d45a6ad76f5d" providerId="ADAL" clId="{66CFF39E-463F-4D4A-AF77-383752744B34}" dt="2020-04-02T11:59:56.253" v="10683"/>
          <ac:spMkLst>
            <pc:docMk/>
            <pc:sldMk cId="1013461010" sldId="276"/>
            <ac:spMk id="15" creationId="{2AB073F9-28E3-49C2-B004-BA0A61AB7C68}"/>
          </ac:spMkLst>
        </pc:spChg>
      </pc:sldChg>
      <pc:sldChg chg="addSp modSp add mod">
        <pc:chgData name="Louis BERTOLOTTI" userId="9f4b2f45-7e14-4868-8f41-d45a6ad76f5d" providerId="ADAL" clId="{66CFF39E-463F-4D4A-AF77-383752744B34}" dt="2020-04-02T18:32:24.456" v="12084"/>
        <pc:sldMkLst>
          <pc:docMk/>
          <pc:sldMk cId="1638699153" sldId="276"/>
        </pc:sldMkLst>
        <pc:spChg chg="add mod">
          <ac:chgData name="Louis BERTOLOTTI" userId="9f4b2f45-7e14-4868-8f41-d45a6ad76f5d" providerId="ADAL" clId="{66CFF39E-463F-4D4A-AF77-383752744B34}" dt="2020-04-02T18:32:24.114" v="11864"/>
          <ac:spMkLst>
            <pc:docMk/>
            <pc:sldMk cId="1638699153" sldId="276"/>
            <ac:spMk id="3" creationId="{AB83CBF0-AB3D-4F08-A25D-103EE00CE20E}"/>
          </ac:spMkLst>
        </pc:spChg>
        <pc:spChg chg="add mod">
          <ac:chgData name="Louis BERTOLOTTI" userId="9f4b2f45-7e14-4868-8f41-d45a6ad76f5d" providerId="ADAL" clId="{66CFF39E-463F-4D4A-AF77-383752744B34}" dt="2020-04-02T18:32:24.204" v="11884"/>
          <ac:spMkLst>
            <pc:docMk/>
            <pc:sldMk cId="1638699153" sldId="276"/>
            <ac:spMk id="4" creationId="{9389380A-EE5A-48BE-A12E-538A6C886973}"/>
          </ac:spMkLst>
        </pc:spChg>
        <pc:spChg chg="add mod">
          <ac:chgData name="Louis BERTOLOTTI" userId="9f4b2f45-7e14-4868-8f41-d45a6ad76f5d" providerId="ADAL" clId="{66CFF39E-463F-4D4A-AF77-383752744B34}" dt="2020-04-02T18:32:24.236" v="11902"/>
          <ac:spMkLst>
            <pc:docMk/>
            <pc:sldMk cId="1638699153" sldId="276"/>
            <ac:spMk id="5" creationId="{2CD5035E-B8CE-47CE-B2E4-053B9A140969}"/>
          </ac:spMkLst>
        </pc:spChg>
        <pc:spChg chg="add mod">
          <ac:chgData name="Louis BERTOLOTTI" userId="9f4b2f45-7e14-4868-8f41-d45a6ad76f5d" providerId="ADAL" clId="{66CFF39E-463F-4D4A-AF77-383752744B34}" dt="2020-04-02T18:32:24.270" v="11919"/>
          <ac:spMkLst>
            <pc:docMk/>
            <pc:sldMk cId="1638699153" sldId="276"/>
            <ac:spMk id="6" creationId="{4CAB90C9-A091-4149-8AB6-C7915A1B81A2}"/>
          </ac:spMkLst>
        </pc:spChg>
        <pc:spChg chg="add mod">
          <ac:chgData name="Louis BERTOLOTTI" userId="9f4b2f45-7e14-4868-8f41-d45a6ad76f5d" providerId="ADAL" clId="{66CFF39E-463F-4D4A-AF77-383752744B34}" dt="2020-04-02T18:32:24.295" v="11939"/>
          <ac:spMkLst>
            <pc:docMk/>
            <pc:sldMk cId="1638699153" sldId="276"/>
            <ac:spMk id="7" creationId="{1650A420-4A91-428F-8FC1-59E242EEF0CE}"/>
          </ac:spMkLst>
        </pc:spChg>
        <pc:spChg chg="add mod">
          <ac:chgData name="Louis BERTOLOTTI" userId="9f4b2f45-7e14-4868-8f41-d45a6ad76f5d" providerId="ADAL" clId="{66CFF39E-463F-4D4A-AF77-383752744B34}" dt="2020-04-02T18:32:24.315" v="11957"/>
          <ac:spMkLst>
            <pc:docMk/>
            <pc:sldMk cId="1638699153" sldId="276"/>
            <ac:spMk id="8" creationId="{1CE513CB-ADBC-439F-A8B1-E9BC83DCA81C}"/>
          </ac:spMkLst>
        </pc:spChg>
        <pc:spChg chg="add mod">
          <ac:chgData name="Louis BERTOLOTTI" userId="9f4b2f45-7e14-4868-8f41-d45a6ad76f5d" providerId="ADAL" clId="{66CFF39E-463F-4D4A-AF77-383752744B34}" dt="2020-04-02T18:32:24.337" v="11974"/>
          <ac:spMkLst>
            <pc:docMk/>
            <pc:sldMk cId="1638699153" sldId="276"/>
            <ac:spMk id="9" creationId="{E3E4C00B-D512-4301-9303-CB8124B96F29}"/>
          </ac:spMkLst>
        </pc:spChg>
        <pc:spChg chg="add mod">
          <ac:chgData name="Louis BERTOLOTTI" userId="9f4b2f45-7e14-4868-8f41-d45a6ad76f5d" providerId="ADAL" clId="{66CFF39E-463F-4D4A-AF77-383752744B34}" dt="2020-04-02T18:32:24.363" v="11994"/>
          <ac:spMkLst>
            <pc:docMk/>
            <pc:sldMk cId="1638699153" sldId="276"/>
            <ac:spMk id="10" creationId="{D2C14CC3-E2A5-41DF-88C1-9A06A7759763}"/>
          </ac:spMkLst>
        </pc:spChg>
        <pc:spChg chg="add mod">
          <ac:chgData name="Louis BERTOLOTTI" userId="9f4b2f45-7e14-4868-8f41-d45a6ad76f5d" providerId="ADAL" clId="{66CFF39E-463F-4D4A-AF77-383752744B34}" dt="2020-04-02T18:32:24.379" v="12012"/>
          <ac:spMkLst>
            <pc:docMk/>
            <pc:sldMk cId="1638699153" sldId="276"/>
            <ac:spMk id="11" creationId="{0B5A7860-5218-468C-A137-F6D59DDA82C6}"/>
          </ac:spMkLst>
        </pc:spChg>
        <pc:spChg chg="add mod">
          <ac:chgData name="Louis BERTOLOTTI" userId="9f4b2f45-7e14-4868-8f41-d45a6ad76f5d" providerId="ADAL" clId="{66CFF39E-463F-4D4A-AF77-383752744B34}" dt="2020-04-02T18:32:24.397" v="12029"/>
          <ac:spMkLst>
            <pc:docMk/>
            <pc:sldMk cId="1638699153" sldId="276"/>
            <ac:spMk id="12" creationId="{F343932A-83A2-47A9-9B29-E77E530CF961}"/>
          </ac:spMkLst>
        </pc:spChg>
        <pc:spChg chg="add mod">
          <ac:chgData name="Louis BERTOLOTTI" userId="9f4b2f45-7e14-4868-8f41-d45a6ad76f5d" providerId="ADAL" clId="{66CFF39E-463F-4D4A-AF77-383752744B34}" dt="2020-04-02T18:32:24.421" v="12049"/>
          <ac:spMkLst>
            <pc:docMk/>
            <pc:sldMk cId="1638699153" sldId="276"/>
            <ac:spMk id="13" creationId="{F00BA904-F383-4454-96F8-BD3238057B6C}"/>
          </ac:spMkLst>
        </pc:spChg>
        <pc:spChg chg="add mod">
          <ac:chgData name="Louis BERTOLOTTI" userId="9f4b2f45-7e14-4868-8f41-d45a6ad76f5d" providerId="ADAL" clId="{66CFF39E-463F-4D4A-AF77-383752744B34}" dt="2020-04-02T18:32:24.438" v="12067"/>
          <ac:spMkLst>
            <pc:docMk/>
            <pc:sldMk cId="1638699153" sldId="276"/>
            <ac:spMk id="14" creationId="{88A3D120-827D-46DF-9276-95AB8EB4B723}"/>
          </ac:spMkLst>
        </pc:spChg>
        <pc:spChg chg="add mod">
          <ac:chgData name="Louis BERTOLOTTI" userId="9f4b2f45-7e14-4868-8f41-d45a6ad76f5d" providerId="ADAL" clId="{66CFF39E-463F-4D4A-AF77-383752744B34}" dt="2020-04-02T18:32:24.456" v="12084"/>
          <ac:spMkLst>
            <pc:docMk/>
            <pc:sldMk cId="1638699153" sldId="276"/>
            <ac:spMk id="15" creationId="{F414C367-1C54-4EAC-AD34-1D3C0E31286C}"/>
          </ac:spMkLst>
        </pc:spChg>
      </pc:sldChg>
      <pc:sldChg chg="addSp modSp add del mod">
        <pc:chgData name="Louis BERTOLOTTI" userId="9f4b2f45-7e14-4868-8f41-d45a6ad76f5d" providerId="ADAL" clId="{66CFF39E-463F-4D4A-AF77-383752744B34}" dt="2020-04-02T18:32:23.974" v="11844" actId="2696"/>
        <pc:sldMkLst>
          <pc:docMk/>
          <pc:sldMk cId="2247534279" sldId="276"/>
        </pc:sldMkLst>
        <pc:spChg chg="add mod">
          <ac:chgData name="Louis BERTOLOTTI" userId="9f4b2f45-7e14-4868-8f41-d45a6ad76f5d" providerId="ADAL" clId="{66CFF39E-463F-4D4A-AF77-383752744B34}" dt="2020-04-02T12:02:23.453" v="11169"/>
          <ac:spMkLst>
            <pc:docMk/>
            <pc:sldMk cId="2247534279" sldId="276"/>
            <ac:spMk id="3" creationId="{D74B26A3-C2CE-4FC9-8BA8-C697EDB1E448}"/>
          </ac:spMkLst>
        </pc:spChg>
        <pc:spChg chg="add mod">
          <ac:chgData name="Louis BERTOLOTTI" userId="9f4b2f45-7e14-4868-8f41-d45a6ad76f5d" providerId="ADAL" clId="{66CFF39E-463F-4D4A-AF77-383752744B34}" dt="2020-04-02T12:02:23.483" v="11189"/>
          <ac:spMkLst>
            <pc:docMk/>
            <pc:sldMk cId="2247534279" sldId="276"/>
            <ac:spMk id="4" creationId="{94075F4C-06F0-4ED3-876F-6FCFD49D1BC9}"/>
          </ac:spMkLst>
        </pc:spChg>
        <pc:spChg chg="add mod">
          <ac:chgData name="Louis BERTOLOTTI" userId="9f4b2f45-7e14-4868-8f41-d45a6ad76f5d" providerId="ADAL" clId="{66CFF39E-463F-4D4A-AF77-383752744B34}" dt="2020-04-02T12:02:23.503" v="11207"/>
          <ac:spMkLst>
            <pc:docMk/>
            <pc:sldMk cId="2247534279" sldId="276"/>
            <ac:spMk id="5" creationId="{A2A74C8D-B15C-4911-8C3B-19946C06E161}"/>
          </ac:spMkLst>
        </pc:spChg>
        <pc:spChg chg="add mod">
          <ac:chgData name="Louis BERTOLOTTI" userId="9f4b2f45-7e14-4868-8f41-d45a6ad76f5d" providerId="ADAL" clId="{66CFF39E-463F-4D4A-AF77-383752744B34}" dt="2020-04-02T12:02:23.528" v="11224"/>
          <ac:spMkLst>
            <pc:docMk/>
            <pc:sldMk cId="2247534279" sldId="276"/>
            <ac:spMk id="6" creationId="{818C6207-23EF-46FF-80A9-5F6EEEC5E0A3}"/>
          </ac:spMkLst>
        </pc:spChg>
        <pc:spChg chg="add mod">
          <ac:chgData name="Louis BERTOLOTTI" userId="9f4b2f45-7e14-4868-8f41-d45a6ad76f5d" providerId="ADAL" clId="{66CFF39E-463F-4D4A-AF77-383752744B34}" dt="2020-04-02T12:02:23.553" v="11244"/>
          <ac:spMkLst>
            <pc:docMk/>
            <pc:sldMk cId="2247534279" sldId="276"/>
            <ac:spMk id="7" creationId="{B7DA6A9A-0DF4-4E69-A719-ADA3F471F45B}"/>
          </ac:spMkLst>
        </pc:spChg>
        <pc:spChg chg="add mod">
          <ac:chgData name="Louis BERTOLOTTI" userId="9f4b2f45-7e14-4868-8f41-d45a6ad76f5d" providerId="ADAL" clId="{66CFF39E-463F-4D4A-AF77-383752744B34}" dt="2020-04-02T12:02:23.576" v="11262"/>
          <ac:spMkLst>
            <pc:docMk/>
            <pc:sldMk cId="2247534279" sldId="276"/>
            <ac:spMk id="8" creationId="{A2B23EBE-74F5-44F4-A1E4-488D86600698}"/>
          </ac:spMkLst>
        </pc:spChg>
        <pc:spChg chg="add mod">
          <ac:chgData name="Louis BERTOLOTTI" userId="9f4b2f45-7e14-4868-8f41-d45a6ad76f5d" providerId="ADAL" clId="{66CFF39E-463F-4D4A-AF77-383752744B34}" dt="2020-04-02T12:02:23.603" v="11279"/>
          <ac:spMkLst>
            <pc:docMk/>
            <pc:sldMk cId="2247534279" sldId="276"/>
            <ac:spMk id="9" creationId="{FF4E5546-1423-4328-97B9-BBF1475E9465}"/>
          </ac:spMkLst>
        </pc:spChg>
        <pc:spChg chg="add mod">
          <ac:chgData name="Louis BERTOLOTTI" userId="9f4b2f45-7e14-4868-8f41-d45a6ad76f5d" providerId="ADAL" clId="{66CFF39E-463F-4D4A-AF77-383752744B34}" dt="2020-04-02T12:02:23.633" v="11299"/>
          <ac:spMkLst>
            <pc:docMk/>
            <pc:sldMk cId="2247534279" sldId="276"/>
            <ac:spMk id="10" creationId="{656C6633-737A-4254-BFC2-6E6505FC59B6}"/>
          </ac:spMkLst>
        </pc:spChg>
        <pc:spChg chg="add mod">
          <ac:chgData name="Louis BERTOLOTTI" userId="9f4b2f45-7e14-4868-8f41-d45a6ad76f5d" providerId="ADAL" clId="{66CFF39E-463F-4D4A-AF77-383752744B34}" dt="2020-04-02T12:02:23.658" v="11317"/>
          <ac:spMkLst>
            <pc:docMk/>
            <pc:sldMk cId="2247534279" sldId="276"/>
            <ac:spMk id="11" creationId="{5DB2664D-EB7C-4B28-9853-9B6DB8DE6744}"/>
          </ac:spMkLst>
        </pc:spChg>
        <pc:spChg chg="add mod">
          <ac:chgData name="Louis BERTOLOTTI" userId="9f4b2f45-7e14-4868-8f41-d45a6ad76f5d" providerId="ADAL" clId="{66CFF39E-463F-4D4A-AF77-383752744B34}" dt="2020-04-02T12:02:23.676" v="11334"/>
          <ac:spMkLst>
            <pc:docMk/>
            <pc:sldMk cId="2247534279" sldId="276"/>
            <ac:spMk id="12" creationId="{D93AB201-4B3E-47C2-9344-8C2A6397C35C}"/>
          </ac:spMkLst>
        </pc:spChg>
        <pc:spChg chg="add mod">
          <ac:chgData name="Louis BERTOLOTTI" userId="9f4b2f45-7e14-4868-8f41-d45a6ad76f5d" providerId="ADAL" clId="{66CFF39E-463F-4D4A-AF77-383752744B34}" dt="2020-04-02T12:02:23.703" v="11354"/>
          <ac:spMkLst>
            <pc:docMk/>
            <pc:sldMk cId="2247534279" sldId="276"/>
            <ac:spMk id="13" creationId="{EC85AD89-503E-45D2-A318-CB74181965E8}"/>
          </ac:spMkLst>
        </pc:spChg>
        <pc:spChg chg="add mod">
          <ac:chgData name="Louis BERTOLOTTI" userId="9f4b2f45-7e14-4868-8f41-d45a6ad76f5d" providerId="ADAL" clId="{66CFF39E-463F-4D4A-AF77-383752744B34}" dt="2020-04-02T12:02:23.728" v="11372"/>
          <ac:spMkLst>
            <pc:docMk/>
            <pc:sldMk cId="2247534279" sldId="276"/>
            <ac:spMk id="14" creationId="{2BB20D97-472C-4C98-9E79-C17D85D628E6}"/>
          </ac:spMkLst>
        </pc:spChg>
        <pc:spChg chg="add mod">
          <ac:chgData name="Louis BERTOLOTTI" userId="9f4b2f45-7e14-4868-8f41-d45a6ad76f5d" providerId="ADAL" clId="{66CFF39E-463F-4D4A-AF77-383752744B34}" dt="2020-04-02T12:02:23.753" v="11389"/>
          <ac:spMkLst>
            <pc:docMk/>
            <pc:sldMk cId="2247534279" sldId="276"/>
            <ac:spMk id="15" creationId="{EADFBDC3-7717-4E6A-856A-89C1AEB33A9C}"/>
          </ac:spMkLst>
        </pc:spChg>
      </pc:sldChg>
      <pc:sldChg chg="addSp modSp add del mod">
        <pc:chgData name="Louis BERTOLOTTI" userId="9f4b2f45-7e14-4868-8f41-d45a6ad76f5d" providerId="ADAL" clId="{66CFF39E-463F-4D4A-AF77-383752744B34}" dt="2020-04-02T11:50:28.394" v="3046" actId="2696"/>
        <pc:sldMkLst>
          <pc:docMk/>
          <pc:sldMk cId="2673927437" sldId="276"/>
        </pc:sldMkLst>
        <pc:spChg chg="add mod">
          <ac:chgData name="Louis BERTOLOTTI" userId="9f4b2f45-7e14-4868-8f41-d45a6ad76f5d" providerId="ADAL" clId="{66CFF39E-463F-4D4A-AF77-383752744B34}" dt="2020-04-02T11:48:52.244" v="2693"/>
          <ac:spMkLst>
            <pc:docMk/>
            <pc:sldMk cId="2673927437" sldId="276"/>
            <ac:spMk id="3" creationId="{72000E2F-ECE1-4A1A-9306-E2FF230E024F}"/>
          </ac:spMkLst>
        </pc:spChg>
        <pc:spChg chg="add mod">
          <ac:chgData name="Louis BERTOLOTTI" userId="9f4b2f45-7e14-4868-8f41-d45a6ad76f5d" providerId="ADAL" clId="{66CFF39E-463F-4D4A-AF77-383752744B34}" dt="2020-04-02T11:48:52.274" v="2707" actId="947"/>
          <ac:spMkLst>
            <pc:docMk/>
            <pc:sldMk cId="2673927437" sldId="276"/>
            <ac:spMk id="4" creationId="{B63B35DF-52F1-407B-806D-AD937D861C44}"/>
          </ac:spMkLst>
        </pc:spChg>
        <pc:spChg chg="add mod">
          <ac:chgData name="Louis BERTOLOTTI" userId="9f4b2f45-7e14-4868-8f41-d45a6ad76f5d" providerId="ADAL" clId="{66CFF39E-463F-4D4A-AF77-383752744B34}" dt="2020-04-02T11:48:52.279" v="2713" actId="208"/>
          <ac:spMkLst>
            <pc:docMk/>
            <pc:sldMk cId="2673927437" sldId="276"/>
            <ac:spMk id="5" creationId="{FC4BCC5F-8AE9-4AB9-A91C-43E61AA9FFA1}"/>
          </ac:spMkLst>
        </pc:spChg>
        <pc:spChg chg="add mod">
          <ac:chgData name="Louis BERTOLOTTI" userId="9f4b2f45-7e14-4868-8f41-d45a6ad76f5d" providerId="ADAL" clId="{66CFF39E-463F-4D4A-AF77-383752744B34}" dt="2020-04-02T11:48:52.284" v="2720"/>
          <ac:spMkLst>
            <pc:docMk/>
            <pc:sldMk cId="2673927437" sldId="276"/>
            <ac:spMk id="6" creationId="{FDC7A18C-D5ED-4037-ACE1-508713220C5B}"/>
          </ac:spMkLst>
        </pc:spChg>
        <pc:spChg chg="add mod">
          <ac:chgData name="Louis BERTOLOTTI" userId="9f4b2f45-7e14-4868-8f41-d45a6ad76f5d" providerId="ADAL" clId="{66CFF39E-463F-4D4A-AF77-383752744B34}" dt="2020-04-02T11:48:52.299" v="2734"/>
          <ac:spMkLst>
            <pc:docMk/>
            <pc:sldMk cId="2673927437" sldId="276"/>
            <ac:spMk id="7" creationId="{D1291527-CE9B-49D1-AF5F-E6511D5BC05A}"/>
          </ac:spMkLst>
        </pc:spChg>
        <pc:spChg chg="add mod">
          <ac:chgData name="Louis BERTOLOTTI" userId="9f4b2f45-7e14-4868-8f41-d45a6ad76f5d" providerId="ADAL" clId="{66CFF39E-463F-4D4A-AF77-383752744B34}" dt="2020-04-02T11:48:52.314" v="2746"/>
          <ac:spMkLst>
            <pc:docMk/>
            <pc:sldMk cId="2673927437" sldId="276"/>
            <ac:spMk id="8" creationId="{6CEEA917-238E-4C67-AAF5-6706CAEE52CA}"/>
          </ac:spMkLst>
        </pc:spChg>
        <pc:spChg chg="add mod">
          <ac:chgData name="Louis BERTOLOTTI" userId="9f4b2f45-7e14-4868-8f41-d45a6ad76f5d" providerId="ADAL" clId="{66CFF39E-463F-4D4A-AF77-383752744B34}" dt="2020-04-02T11:48:52.325" v="2760"/>
          <ac:spMkLst>
            <pc:docMk/>
            <pc:sldMk cId="2673927437" sldId="276"/>
            <ac:spMk id="9" creationId="{3F06A205-13FE-48D8-9EB9-C941BE5E8F7F}"/>
          </ac:spMkLst>
        </pc:spChg>
        <pc:spChg chg="add mod">
          <ac:chgData name="Louis BERTOLOTTI" userId="9f4b2f45-7e14-4868-8f41-d45a6ad76f5d" providerId="ADAL" clId="{66CFF39E-463F-4D4A-AF77-383752744B34}" dt="2020-04-02T11:48:52.344" v="2772"/>
          <ac:spMkLst>
            <pc:docMk/>
            <pc:sldMk cId="2673927437" sldId="276"/>
            <ac:spMk id="10" creationId="{EA44FE8C-11DE-4B2B-A04D-64FFD5C10801}"/>
          </ac:spMkLst>
        </pc:spChg>
        <pc:spChg chg="add mod">
          <ac:chgData name="Louis BERTOLOTTI" userId="9f4b2f45-7e14-4868-8f41-d45a6ad76f5d" providerId="ADAL" clId="{66CFF39E-463F-4D4A-AF77-383752744B34}" dt="2020-04-02T11:48:52.354" v="2786"/>
          <ac:spMkLst>
            <pc:docMk/>
            <pc:sldMk cId="2673927437" sldId="276"/>
            <ac:spMk id="11" creationId="{23C97FC2-E4C1-4FCF-B92E-E8CB3E449D01}"/>
          </ac:spMkLst>
        </pc:spChg>
        <pc:spChg chg="add mod">
          <ac:chgData name="Louis BERTOLOTTI" userId="9f4b2f45-7e14-4868-8f41-d45a6ad76f5d" providerId="ADAL" clId="{66CFF39E-463F-4D4A-AF77-383752744B34}" dt="2020-04-02T11:48:52.364" v="2798"/>
          <ac:spMkLst>
            <pc:docMk/>
            <pc:sldMk cId="2673927437" sldId="276"/>
            <ac:spMk id="12" creationId="{26239B36-EB5A-4E13-B83C-BD0A4F2595FA}"/>
          </ac:spMkLst>
        </pc:spChg>
        <pc:spChg chg="add mod">
          <ac:chgData name="Louis BERTOLOTTI" userId="9f4b2f45-7e14-4868-8f41-d45a6ad76f5d" providerId="ADAL" clId="{66CFF39E-463F-4D4A-AF77-383752744B34}" dt="2020-04-02T11:48:52.384" v="2812"/>
          <ac:spMkLst>
            <pc:docMk/>
            <pc:sldMk cId="2673927437" sldId="276"/>
            <ac:spMk id="13" creationId="{9B15C950-7E11-4F1C-82DA-1B285A87534D}"/>
          </ac:spMkLst>
        </pc:spChg>
        <pc:spChg chg="add mod">
          <ac:chgData name="Louis BERTOLOTTI" userId="9f4b2f45-7e14-4868-8f41-d45a6ad76f5d" providerId="ADAL" clId="{66CFF39E-463F-4D4A-AF77-383752744B34}" dt="2020-04-02T11:48:52.384" v="2817"/>
          <ac:spMkLst>
            <pc:docMk/>
            <pc:sldMk cId="2673927437" sldId="276"/>
            <ac:spMk id="14" creationId="{8DD2F792-9F8E-42F9-A294-17CE39A8DE7D}"/>
          </ac:spMkLst>
        </pc:spChg>
        <pc:spChg chg="add mod">
          <ac:chgData name="Louis BERTOLOTTI" userId="9f4b2f45-7e14-4868-8f41-d45a6ad76f5d" providerId="ADAL" clId="{66CFF39E-463F-4D4A-AF77-383752744B34}" dt="2020-04-02T11:48:52.404" v="2829"/>
          <ac:spMkLst>
            <pc:docMk/>
            <pc:sldMk cId="2673927437" sldId="276"/>
            <ac:spMk id="15" creationId="{F7C474F3-D949-4D11-90AA-949BFC099A5A}"/>
          </ac:spMkLst>
        </pc:spChg>
        <pc:spChg chg="add mod">
          <ac:chgData name="Louis BERTOLOTTI" userId="9f4b2f45-7e14-4868-8f41-d45a6ad76f5d" providerId="ADAL" clId="{66CFF39E-463F-4D4A-AF77-383752744B34}" dt="2020-04-02T11:48:52.414" v="2843"/>
          <ac:spMkLst>
            <pc:docMk/>
            <pc:sldMk cId="2673927437" sldId="276"/>
            <ac:spMk id="16" creationId="{7A8B576F-8D14-4E46-993A-DCCD11FBD405}"/>
          </ac:spMkLst>
        </pc:spChg>
        <pc:spChg chg="add mod">
          <ac:chgData name="Louis BERTOLOTTI" userId="9f4b2f45-7e14-4868-8f41-d45a6ad76f5d" providerId="ADAL" clId="{66CFF39E-463F-4D4A-AF77-383752744B34}" dt="2020-04-02T11:48:52.434" v="2855"/>
          <ac:spMkLst>
            <pc:docMk/>
            <pc:sldMk cId="2673927437" sldId="276"/>
            <ac:spMk id="17" creationId="{461AD525-AE06-4D74-B2F3-46FB9E6F47F2}"/>
          </ac:spMkLst>
        </pc:spChg>
      </pc:sldChg>
      <pc:sldChg chg="addSp modSp add del mod">
        <pc:chgData name="Louis BERTOLOTTI" userId="9f4b2f45-7e14-4868-8f41-d45a6ad76f5d" providerId="ADAL" clId="{66CFF39E-463F-4D4A-AF77-383752744B34}" dt="2020-04-02T11:59:55.994" v="10443" actId="2696"/>
        <pc:sldMkLst>
          <pc:docMk/>
          <pc:sldMk cId="3179221329" sldId="276"/>
        </pc:sldMkLst>
        <pc:spChg chg="add mod">
          <ac:chgData name="Louis BERTOLOTTI" userId="9f4b2f45-7e14-4868-8f41-d45a6ad76f5d" providerId="ADAL" clId="{66CFF39E-463F-4D4A-AF77-383752744B34}" dt="2020-04-02T11:59:21.173" v="9721"/>
          <ac:spMkLst>
            <pc:docMk/>
            <pc:sldMk cId="3179221329" sldId="276"/>
            <ac:spMk id="3" creationId="{FAAFCE5E-1630-4906-8643-3CB3670A0CA3}"/>
          </ac:spMkLst>
        </pc:spChg>
        <pc:spChg chg="add mod">
          <ac:chgData name="Louis BERTOLOTTI" userId="9f4b2f45-7e14-4868-8f41-d45a6ad76f5d" providerId="ADAL" clId="{66CFF39E-463F-4D4A-AF77-383752744B34}" dt="2020-04-02T11:59:21.194" v="9741"/>
          <ac:spMkLst>
            <pc:docMk/>
            <pc:sldMk cId="3179221329" sldId="276"/>
            <ac:spMk id="4" creationId="{E2583FCE-AB10-4CAD-976A-0C7E86681A88}"/>
          </ac:spMkLst>
        </pc:spChg>
        <pc:spChg chg="add mod">
          <ac:chgData name="Louis BERTOLOTTI" userId="9f4b2f45-7e14-4868-8f41-d45a6ad76f5d" providerId="ADAL" clId="{66CFF39E-463F-4D4A-AF77-383752744B34}" dt="2020-04-02T11:59:21.205" v="9759"/>
          <ac:spMkLst>
            <pc:docMk/>
            <pc:sldMk cId="3179221329" sldId="276"/>
            <ac:spMk id="5" creationId="{8B26A486-B646-41F1-9714-8A7E43DC17F2}"/>
          </ac:spMkLst>
        </pc:spChg>
        <pc:spChg chg="add mod">
          <ac:chgData name="Louis BERTOLOTTI" userId="9f4b2f45-7e14-4868-8f41-d45a6ad76f5d" providerId="ADAL" clId="{66CFF39E-463F-4D4A-AF77-383752744B34}" dt="2020-04-02T11:59:21.224" v="9776"/>
          <ac:spMkLst>
            <pc:docMk/>
            <pc:sldMk cId="3179221329" sldId="276"/>
            <ac:spMk id="6" creationId="{1392F30D-BDA1-4D01-B6CD-2D6033B3CC77}"/>
          </ac:spMkLst>
        </pc:spChg>
        <pc:spChg chg="add mod">
          <ac:chgData name="Louis BERTOLOTTI" userId="9f4b2f45-7e14-4868-8f41-d45a6ad76f5d" providerId="ADAL" clId="{66CFF39E-463F-4D4A-AF77-383752744B34}" dt="2020-04-02T11:59:21.248" v="9796"/>
          <ac:spMkLst>
            <pc:docMk/>
            <pc:sldMk cId="3179221329" sldId="276"/>
            <ac:spMk id="7" creationId="{8B0EDBAB-E3FB-4038-ACB7-DB76F18FEEF2}"/>
          </ac:spMkLst>
        </pc:spChg>
        <pc:spChg chg="add mod">
          <ac:chgData name="Louis BERTOLOTTI" userId="9f4b2f45-7e14-4868-8f41-d45a6ad76f5d" providerId="ADAL" clId="{66CFF39E-463F-4D4A-AF77-383752744B34}" dt="2020-04-02T11:59:21.264" v="9814"/>
          <ac:spMkLst>
            <pc:docMk/>
            <pc:sldMk cId="3179221329" sldId="276"/>
            <ac:spMk id="8" creationId="{D49C13A4-1770-415B-82FC-2AF9326CF0F3}"/>
          </ac:spMkLst>
        </pc:spChg>
        <pc:spChg chg="add mod">
          <ac:chgData name="Louis BERTOLOTTI" userId="9f4b2f45-7e14-4868-8f41-d45a6ad76f5d" providerId="ADAL" clId="{66CFF39E-463F-4D4A-AF77-383752744B34}" dt="2020-04-02T11:59:21.284" v="9831"/>
          <ac:spMkLst>
            <pc:docMk/>
            <pc:sldMk cId="3179221329" sldId="276"/>
            <ac:spMk id="9" creationId="{2E2BD9F6-B72F-4C20-B3FA-A7B2451E1C95}"/>
          </ac:spMkLst>
        </pc:spChg>
        <pc:spChg chg="add mod">
          <ac:chgData name="Louis BERTOLOTTI" userId="9f4b2f45-7e14-4868-8f41-d45a6ad76f5d" providerId="ADAL" clId="{66CFF39E-463F-4D4A-AF77-383752744B34}" dt="2020-04-02T11:59:21.305" v="9851"/>
          <ac:spMkLst>
            <pc:docMk/>
            <pc:sldMk cId="3179221329" sldId="276"/>
            <ac:spMk id="10" creationId="{27B5AB30-81AD-4E35-B807-3896281406A5}"/>
          </ac:spMkLst>
        </pc:spChg>
        <pc:spChg chg="add mod">
          <ac:chgData name="Louis BERTOLOTTI" userId="9f4b2f45-7e14-4868-8f41-d45a6ad76f5d" providerId="ADAL" clId="{66CFF39E-463F-4D4A-AF77-383752744B34}" dt="2020-04-02T11:59:21.324" v="9869"/>
          <ac:spMkLst>
            <pc:docMk/>
            <pc:sldMk cId="3179221329" sldId="276"/>
            <ac:spMk id="11" creationId="{403BB8ED-5135-4E8B-BEB5-DD0C759AD455}"/>
          </ac:spMkLst>
        </pc:spChg>
        <pc:spChg chg="add mod">
          <ac:chgData name="Louis BERTOLOTTI" userId="9f4b2f45-7e14-4868-8f41-d45a6ad76f5d" providerId="ADAL" clId="{66CFF39E-463F-4D4A-AF77-383752744B34}" dt="2020-04-02T11:59:21.343" v="9886"/>
          <ac:spMkLst>
            <pc:docMk/>
            <pc:sldMk cId="3179221329" sldId="276"/>
            <ac:spMk id="12" creationId="{555BA04A-601B-4F51-85FF-59FE9BD66899}"/>
          </ac:spMkLst>
        </pc:spChg>
        <pc:spChg chg="add mod">
          <ac:chgData name="Louis BERTOLOTTI" userId="9f4b2f45-7e14-4868-8f41-d45a6ad76f5d" providerId="ADAL" clId="{66CFF39E-463F-4D4A-AF77-383752744B34}" dt="2020-04-02T11:59:51.703" v="10442" actId="20577"/>
          <ac:spMkLst>
            <pc:docMk/>
            <pc:sldMk cId="3179221329" sldId="276"/>
            <ac:spMk id="13" creationId="{B75B0CE5-1BF7-4217-8E96-4EC17E436808}"/>
          </ac:spMkLst>
        </pc:spChg>
        <pc:spChg chg="add mod">
          <ac:chgData name="Louis BERTOLOTTI" userId="9f4b2f45-7e14-4868-8f41-d45a6ad76f5d" providerId="ADAL" clId="{66CFF39E-463F-4D4A-AF77-383752744B34}" dt="2020-04-02T11:59:21.373" v="9924"/>
          <ac:spMkLst>
            <pc:docMk/>
            <pc:sldMk cId="3179221329" sldId="276"/>
            <ac:spMk id="14" creationId="{69C287D6-7D34-4B7E-9557-A7EA957B7F0A}"/>
          </ac:spMkLst>
        </pc:spChg>
        <pc:spChg chg="add mod">
          <ac:chgData name="Louis BERTOLOTTI" userId="9f4b2f45-7e14-4868-8f41-d45a6ad76f5d" providerId="ADAL" clId="{66CFF39E-463F-4D4A-AF77-383752744B34}" dt="2020-04-02T11:59:21.393" v="9941"/>
          <ac:spMkLst>
            <pc:docMk/>
            <pc:sldMk cId="3179221329" sldId="276"/>
            <ac:spMk id="15" creationId="{813122EE-F20B-47E2-AD81-BE4FECE4AAC8}"/>
          </ac:spMkLst>
        </pc:spChg>
      </pc:sldChg>
      <pc:sldChg chg="addSp delSp modSp add del mod">
        <pc:chgData name="Louis BERTOLOTTI" userId="9f4b2f45-7e14-4868-8f41-d45a6ad76f5d" providerId="ADAL" clId="{66CFF39E-463F-4D4A-AF77-383752744B34}" dt="2020-04-02T11:56:38.135" v="7355" actId="2696"/>
        <pc:sldMkLst>
          <pc:docMk/>
          <pc:sldMk cId="3270618260" sldId="276"/>
        </pc:sldMkLst>
        <pc:spChg chg="add mod">
          <ac:chgData name="Louis BERTOLOTTI" userId="9f4b2f45-7e14-4868-8f41-d45a6ad76f5d" providerId="ADAL" clId="{66CFF39E-463F-4D4A-AF77-383752744B34}" dt="2020-04-02T11:53:20.044" v="4842"/>
          <ac:spMkLst>
            <pc:docMk/>
            <pc:sldMk cId="3270618260" sldId="276"/>
            <ac:spMk id="3" creationId="{4AB99CF1-F12F-4E94-A775-D5C8C8502128}"/>
          </ac:spMkLst>
        </pc:spChg>
        <pc:spChg chg="add mod">
          <ac:chgData name="Louis BERTOLOTTI" userId="9f4b2f45-7e14-4868-8f41-d45a6ad76f5d" providerId="ADAL" clId="{66CFF39E-463F-4D4A-AF77-383752744B34}" dt="2020-04-02T11:53:20.064" v="4856" actId="947"/>
          <ac:spMkLst>
            <pc:docMk/>
            <pc:sldMk cId="3270618260" sldId="276"/>
            <ac:spMk id="4" creationId="{691C37E6-F429-492F-ACDF-64C2EA783AC7}"/>
          </ac:spMkLst>
        </pc:spChg>
        <pc:spChg chg="add mod">
          <ac:chgData name="Louis BERTOLOTTI" userId="9f4b2f45-7e14-4868-8f41-d45a6ad76f5d" providerId="ADAL" clId="{66CFF39E-463F-4D4A-AF77-383752744B34}" dt="2020-04-02T11:55:58.684" v="7212" actId="1076"/>
          <ac:spMkLst>
            <pc:docMk/>
            <pc:sldMk cId="3270618260" sldId="276"/>
            <ac:spMk id="5" creationId="{46D5DCCE-80CE-41E7-A8B5-EAF60E73C108}"/>
          </ac:spMkLst>
        </pc:spChg>
        <pc:spChg chg="add mod">
          <ac:chgData name="Louis BERTOLOTTI" userId="9f4b2f45-7e14-4868-8f41-d45a6ad76f5d" providerId="ADAL" clId="{66CFF39E-463F-4D4A-AF77-383752744B34}" dt="2020-04-02T11:55:49.904" v="7198"/>
          <ac:spMkLst>
            <pc:docMk/>
            <pc:sldMk cId="3270618260" sldId="276"/>
            <ac:spMk id="6" creationId="{AF04EAE4-2FFA-4171-B8FB-3B982E120924}"/>
          </ac:spMkLst>
        </pc:spChg>
        <pc:spChg chg="add del mod">
          <ac:chgData name="Louis BERTOLOTTI" userId="9f4b2f45-7e14-4868-8f41-d45a6ad76f5d" providerId="ADAL" clId="{66CFF39E-463F-4D4A-AF77-383752744B34}" dt="2020-04-02T11:54:17.355" v="5911"/>
          <ac:spMkLst>
            <pc:docMk/>
            <pc:sldMk cId="3270618260" sldId="276"/>
            <ac:spMk id="7" creationId="{AE496CE1-A2AB-4225-A404-D93528C679CA}"/>
          </ac:spMkLst>
        </pc:spChg>
        <pc:spChg chg="add del mod">
          <ac:chgData name="Louis BERTOLOTTI" userId="9f4b2f45-7e14-4868-8f41-d45a6ad76f5d" providerId="ADAL" clId="{66CFF39E-463F-4D4A-AF77-383752744B34}" dt="2020-04-02T11:54:17.355" v="5916"/>
          <ac:spMkLst>
            <pc:docMk/>
            <pc:sldMk cId="3270618260" sldId="276"/>
            <ac:spMk id="8" creationId="{141B65B2-084F-4953-B6E9-221983903BCD}"/>
          </ac:spMkLst>
        </pc:spChg>
        <pc:spChg chg="add del mod">
          <ac:chgData name="Louis BERTOLOTTI" userId="9f4b2f45-7e14-4868-8f41-d45a6ad76f5d" providerId="ADAL" clId="{66CFF39E-463F-4D4A-AF77-383752744B34}" dt="2020-04-02T11:54:17.355" v="5910"/>
          <ac:spMkLst>
            <pc:docMk/>
            <pc:sldMk cId="3270618260" sldId="276"/>
            <ac:spMk id="9" creationId="{DA77E509-A0AA-4FF3-85B5-06357ED15702}"/>
          </ac:spMkLst>
        </pc:spChg>
        <pc:spChg chg="add del mod">
          <ac:chgData name="Louis BERTOLOTTI" userId="9f4b2f45-7e14-4868-8f41-d45a6ad76f5d" providerId="ADAL" clId="{66CFF39E-463F-4D4A-AF77-383752744B34}" dt="2020-04-02T11:54:17.355" v="5915"/>
          <ac:spMkLst>
            <pc:docMk/>
            <pc:sldMk cId="3270618260" sldId="276"/>
            <ac:spMk id="10" creationId="{E490788E-98C2-4B3D-94A2-10E325155E23}"/>
          </ac:spMkLst>
        </pc:spChg>
        <pc:spChg chg="add del mod">
          <ac:chgData name="Louis BERTOLOTTI" userId="9f4b2f45-7e14-4868-8f41-d45a6ad76f5d" providerId="ADAL" clId="{66CFF39E-463F-4D4A-AF77-383752744B34}" dt="2020-04-02T11:54:17.355" v="5909"/>
          <ac:spMkLst>
            <pc:docMk/>
            <pc:sldMk cId="3270618260" sldId="276"/>
            <ac:spMk id="11" creationId="{5E91CECA-FDC4-4EF5-BD8C-FCD500083A9C}"/>
          </ac:spMkLst>
        </pc:spChg>
        <pc:spChg chg="add del mod">
          <ac:chgData name="Louis BERTOLOTTI" userId="9f4b2f45-7e14-4868-8f41-d45a6ad76f5d" providerId="ADAL" clId="{66CFF39E-463F-4D4A-AF77-383752744B34}" dt="2020-04-02T11:54:17.355" v="5914"/>
          <ac:spMkLst>
            <pc:docMk/>
            <pc:sldMk cId="3270618260" sldId="276"/>
            <ac:spMk id="12" creationId="{8AE570AE-A85E-4C5B-AF65-405185484F73}"/>
          </ac:spMkLst>
        </pc:spChg>
        <pc:spChg chg="add del mod">
          <ac:chgData name="Louis BERTOLOTTI" userId="9f4b2f45-7e14-4868-8f41-d45a6ad76f5d" providerId="ADAL" clId="{66CFF39E-463F-4D4A-AF77-383752744B34}" dt="2020-04-02T11:54:17.354" v="5908"/>
          <ac:spMkLst>
            <pc:docMk/>
            <pc:sldMk cId="3270618260" sldId="276"/>
            <ac:spMk id="13" creationId="{4FD61CB2-3D32-4241-8E18-FE5809FCE7DE}"/>
          </ac:spMkLst>
        </pc:spChg>
        <pc:spChg chg="add del mod">
          <ac:chgData name="Louis BERTOLOTTI" userId="9f4b2f45-7e14-4868-8f41-d45a6ad76f5d" providerId="ADAL" clId="{66CFF39E-463F-4D4A-AF77-383752744B34}" dt="2020-04-02T11:54:17.355" v="5913"/>
          <ac:spMkLst>
            <pc:docMk/>
            <pc:sldMk cId="3270618260" sldId="276"/>
            <ac:spMk id="14" creationId="{978DEC0F-BAB3-4F6C-9E49-FF6CC9AF652A}"/>
          </ac:spMkLst>
        </pc:spChg>
        <pc:spChg chg="add del mod">
          <ac:chgData name="Louis BERTOLOTTI" userId="9f4b2f45-7e14-4868-8f41-d45a6ad76f5d" providerId="ADAL" clId="{66CFF39E-463F-4D4A-AF77-383752744B34}" dt="2020-04-02T11:54:17.344" v="5907"/>
          <ac:spMkLst>
            <pc:docMk/>
            <pc:sldMk cId="3270618260" sldId="276"/>
            <ac:spMk id="15" creationId="{B5EFF109-ABF9-4B01-A1C3-6414322EBDBA}"/>
          </ac:spMkLst>
        </pc:spChg>
        <pc:spChg chg="add mod">
          <ac:chgData name="Louis BERTOLOTTI" userId="9f4b2f45-7e14-4868-8f41-d45a6ad76f5d" providerId="ADAL" clId="{66CFF39E-463F-4D4A-AF77-383752744B34}" dt="2020-04-02T11:55:49.904" v="7199"/>
          <ac:spMkLst>
            <pc:docMk/>
            <pc:sldMk cId="3270618260" sldId="276"/>
            <ac:spMk id="16" creationId="{99449AF7-A072-4E93-8BEE-9232F929DF38}"/>
          </ac:spMkLst>
        </pc:spChg>
        <pc:spChg chg="add del mod">
          <ac:chgData name="Louis BERTOLOTTI" userId="9f4b2f45-7e14-4868-8f41-d45a6ad76f5d" providerId="ADAL" clId="{66CFF39E-463F-4D4A-AF77-383752744B34}" dt="2020-04-02T11:54:17.355" v="5912"/>
          <ac:spMkLst>
            <pc:docMk/>
            <pc:sldMk cId="3270618260" sldId="276"/>
            <ac:spMk id="17" creationId="{A503424F-CBFA-419A-80AD-73D45CEF049C}"/>
          </ac:spMkLst>
        </pc:spChg>
        <pc:spChg chg="add del mod">
          <ac:chgData name="Louis BERTOLOTTI" userId="9f4b2f45-7e14-4868-8f41-d45a6ad76f5d" providerId="ADAL" clId="{66CFF39E-463F-4D4A-AF77-383752744B34}" dt="2020-04-02T11:55:49.794" v="7075"/>
          <ac:spMkLst>
            <pc:docMk/>
            <pc:sldMk cId="3270618260" sldId="276"/>
            <ac:spMk id="18" creationId="{C3D78791-082C-446D-A872-D11541859B8F}"/>
          </ac:spMkLst>
        </pc:spChg>
        <pc:spChg chg="add del mod">
          <ac:chgData name="Louis BERTOLOTTI" userId="9f4b2f45-7e14-4868-8f41-d45a6ad76f5d" providerId="ADAL" clId="{66CFF39E-463F-4D4A-AF77-383752744B34}" dt="2020-04-02T11:55:49.794" v="7080"/>
          <ac:spMkLst>
            <pc:docMk/>
            <pc:sldMk cId="3270618260" sldId="276"/>
            <ac:spMk id="19" creationId="{8F7A8B09-571E-496E-B6EA-94A421D7F395}"/>
          </ac:spMkLst>
        </pc:spChg>
        <pc:spChg chg="add del mod">
          <ac:chgData name="Louis BERTOLOTTI" userId="9f4b2f45-7e14-4868-8f41-d45a6ad76f5d" providerId="ADAL" clId="{66CFF39E-463F-4D4A-AF77-383752744B34}" dt="2020-04-02T11:55:49.794" v="7074"/>
          <ac:spMkLst>
            <pc:docMk/>
            <pc:sldMk cId="3270618260" sldId="276"/>
            <ac:spMk id="20" creationId="{467A38B3-B90B-42C3-8866-CCD453C7FE04}"/>
          </ac:spMkLst>
        </pc:spChg>
        <pc:spChg chg="add del mod">
          <ac:chgData name="Louis BERTOLOTTI" userId="9f4b2f45-7e14-4868-8f41-d45a6ad76f5d" providerId="ADAL" clId="{66CFF39E-463F-4D4A-AF77-383752744B34}" dt="2020-04-02T11:55:49.794" v="7079"/>
          <ac:spMkLst>
            <pc:docMk/>
            <pc:sldMk cId="3270618260" sldId="276"/>
            <ac:spMk id="21" creationId="{E5433B80-C8EC-4D3C-9815-268E9B250D4A}"/>
          </ac:spMkLst>
        </pc:spChg>
        <pc:spChg chg="add del mod">
          <ac:chgData name="Louis BERTOLOTTI" userId="9f4b2f45-7e14-4868-8f41-d45a6ad76f5d" providerId="ADAL" clId="{66CFF39E-463F-4D4A-AF77-383752744B34}" dt="2020-04-02T11:55:49.793" v="7073"/>
          <ac:spMkLst>
            <pc:docMk/>
            <pc:sldMk cId="3270618260" sldId="276"/>
            <ac:spMk id="22" creationId="{24CCF5F2-8A0A-47B0-B021-0557C6276133}"/>
          </ac:spMkLst>
        </pc:spChg>
        <pc:spChg chg="add del mod">
          <ac:chgData name="Louis BERTOLOTTI" userId="9f4b2f45-7e14-4868-8f41-d45a6ad76f5d" providerId="ADAL" clId="{66CFF39E-463F-4D4A-AF77-383752744B34}" dt="2020-04-02T11:55:49.794" v="7078"/>
          <ac:spMkLst>
            <pc:docMk/>
            <pc:sldMk cId="3270618260" sldId="276"/>
            <ac:spMk id="23" creationId="{09ABCF90-0323-4262-ADA3-DEDC2DE3A522}"/>
          </ac:spMkLst>
        </pc:spChg>
        <pc:spChg chg="add del mod">
          <ac:chgData name="Louis BERTOLOTTI" userId="9f4b2f45-7e14-4868-8f41-d45a6ad76f5d" providerId="ADAL" clId="{66CFF39E-463F-4D4A-AF77-383752744B34}" dt="2020-04-02T11:55:49.784" v="7072"/>
          <ac:spMkLst>
            <pc:docMk/>
            <pc:sldMk cId="3270618260" sldId="276"/>
            <ac:spMk id="24" creationId="{B56A6E95-FB3F-4799-A3ED-772127283D40}"/>
          </ac:spMkLst>
        </pc:spChg>
        <pc:spChg chg="add del mod">
          <ac:chgData name="Louis BERTOLOTTI" userId="9f4b2f45-7e14-4868-8f41-d45a6ad76f5d" providerId="ADAL" clId="{66CFF39E-463F-4D4A-AF77-383752744B34}" dt="2020-04-02T11:55:49.794" v="7077"/>
          <ac:spMkLst>
            <pc:docMk/>
            <pc:sldMk cId="3270618260" sldId="276"/>
            <ac:spMk id="25" creationId="{31461FC1-A359-42CD-99EF-5068FDCC24A5}"/>
          </ac:spMkLst>
        </pc:spChg>
        <pc:spChg chg="add del mod">
          <ac:chgData name="Louis BERTOLOTTI" userId="9f4b2f45-7e14-4868-8f41-d45a6ad76f5d" providerId="ADAL" clId="{66CFF39E-463F-4D4A-AF77-383752744B34}" dt="2020-04-02T11:55:49.784" v="7071"/>
          <ac:spMkLst>
            <pc:docMk/>
            <pc:sldMk cId="3270618260" sldId="276"/>
            <ac:spMk id="26" creationId="{079CD3E2-78C6-4A3E-A1D4-871ED75C64F9}"/>
          </ac:spMkLst>
        </pc:spChg>
        <pc:spChg chg="add del mod">
          <ac:chgData name="Louis BERTOLOTTI" userId="9f4b2f45-7e14-4868-8f41-d45a6ad76f5d" providerId="ADAL" clId="{66CFF39E-463F-4D4A-AF77-383752744B34}" dt="2020-04-02T11:55:49.794" v="7076"/>
          <ac:spMkLst>
            <pc:docMk/>
            <pc:sldMk cId="3270618260" sldId="276"/>
            <ac:spMk id="27" creationId="{484F43DD-E6D6-4E24-970B-EEBACE55C170}"/>
          </ac:spMkLst>
        </pc:spChg>
        <pc:spChg chg="add mod">
          <ac:chgData name="Louis BERTOLOTTI" userId="9f4b2f45-7e14-4868-8f41-d45a6ad76f5d" providerId="ADAL" clId="{66CFF39E-463F-4D4A-AF77-383752744B34}" dt="2020-04-02T11:55:58.693" v="7222" actId="1076"/>
          <ac:spMkLst>
            <pc:docMk/>
            <pc:sldMk cId="3270618260" sldId="276"/>
            <ac:spMk id="28" creationId="{3BBAC6E7-D280-4EC3-A129-A63586886F47}"/>
          </ac:spMkLst>
        </pc:spChg>
        <pc:spChg chg="add mod">
          <ac:chgData name="Louis BERTOLOTTI" userId="9f4b2f45-7e14-4868-8f41-d45a6ad76f5d" providerId="ADAL" clId="{66CFF39E-463F-4D4A-AF77-383752744B34}" dt="2020-04-02T11:55:58.693" v="7221" actId="1076"/>
          <ac:spMkLst>
            <pc:docMk/>
            <pc:sldMk cId="3270618260" sldId="276"/>
            <ac:spMk id="29" creationId="{98F8434B-5515-40F4-8BA0-F46D7B0ED775}"/>
          </ac:spMkLst>
        </pc:spChg>
        <pc:spChg chg="add mod">
          <ac:chgData name="Louis BERTOLOTTI" userId="9f4b2f45-7e14-4868-8f41-d45a6ad76f5d" providerId="ADAL" clId="{66CFF39E-463F-4D4A-AF77-383752744B34}" dt="2020-04-02T11:55:58.693" v="7220" actId="1076"/>
          <ac:spMkLst>
            <pc:docMk/>
            <pc:sldMk cId="3270618260" sldId="276"/>
            <ac:spMk id="30" creationId="{9129770E-DE96-495F-BC52-3AE9BF4EB8C4}"/>
          </ac:spMkLst>
        </pc:spChg>
        <pc:spChg chg="add mod">
          <ac:chgData name="Louis BERTOLOTTI" userId="9f4b2f45-7e14-4868-8f41-d45a6ad76f5d" providerId="ADAL" clId="{66CFF39E-463F-4D4A-AF77-383752744B34}" dt="2020-04-02T11:55:58.693" v="7219" actId="1076"/>
          <ac:spMkLst>
            <pc:docMk/>
            <pc:sldMk cId="3270618260" sldId="276"/>
            <ac:spMk id="31" creationId="{88C9D8F2-103F-4189-9728-2015D74948D3}"/>
          </ac:spMkLst>
        </pc:spChg>
        <pc:spChg chg="add mod">
          <ac:chgData name="Louis BERTOLOTTI" userId="9f4b2f45-7e14-4868-8f41-d45a6ad76f5d" providerId="ADAL" clId="{66CFF39E-463F-4D4A-AF77-383752744B34}" dt="2020-04-02T11:55:58.693" v="7218" actId="1076"/>
          <ac:spMkLst>
            <pc:docMk/>
            <pc:sldMk cId="3270618260" sldId="276"/>
            <ac:spMk id="32" creationId="{F0FE5694-567C-4F28-A955-3EDA7A4EFA84}"/>
          </ac:spMkLst>
        </pc:spChg>
        <pc:spChg chg="add mod">
          <ac:chgData name="Louis BERTOLOTTI" userId="9f4b2f45-7e14-4868-8f41-d45a6ad76f5d" providerId="ADAL" clId="{66CFF39E-463F-4D4A-AF77-383752744B34}" dt="2020-04-02T11:55:58.693" v="7217" actId="1076"/>
          <ac:spMkLst>
            <pc:docMk/>
            <pc:sldMk cId="3270618260" sldId="276"/>
            <ac:spMk id="33" creationId="{35CFCF4D-B16F-4ED3-A1DC-975918914CBA}"/>
          </ac:spMkLst>
        </pc:spChg>
        <pc:spChg chg="add mod">
          <ac:chgData name="Louis BERTOLOTTI" userId="9f4b2f45-7e14-4868-8f41-d45a6ad76f5d" providerId="ADAL" clId="{66CFF39E-463F-4D4A-AF77-383752744B34}" dt="2020-04-02T11:55:58.688" v="7216" actId="1076"/>
          <ac:spMkLst>
            <pc:docMk/>
            <pc:sldMk cId="3270618260" sldId="276"/>
            <ac:spMk id="34" creationId="{9436A559-B0AF-488D-8829-A594B2E6B02F}"/>
          </ac:spMkLst>
        </pc:spChg>
        <pc:spChg chg="add mod">
          <ac:chgData name="Louis BERTOLOTTI" userId="9f4b2f45-7e14-4868-8f41-d45a6ad76f5d" providerId="ADAL" clId="{66CFF39E-463F-4D4A-AF77-383752744B34}" dt="2020-04-02T11:55:58.688" v="7215" actId="1076"/>
          <ac:spMkLst>
            <pc:docMk/>
            <pc:sldMk cId="3270618260" sldId="276"/>
            <ac:spMk id="35" creationId="{114DBE34-D059-48BF-B181-816C816D4A4B}"/>
          </ac:spMkLst>
        </pc:spChg>
        <pc:spChg chg="add mod">
          <ac:chgData name="Louis BERTOLOTTI" userId="9f4b2f45-7e14-4868-8f41-d45a6ad76f5d" providerId="ADAL" clId="{66CFF39E-463F-4D4A-AF77-383752744B34}" dt="2020-04-02T11:55:58.688" v="7214" actId="1076"/>
          <ac:spMkLst>
            <pc:docMk/>
            <pc:sldMk cId="3270618260" sldId="276"/>
            <ac:spMk id="36" creationId="{2C61FAF8-7C26-4CD1-A177-AFE41AAFF320}"/>
          </ac:spMkLst>
        </pc:spChg>
        <pc:spChg chg="add mod">
          <ac:chgData name="Louis BERTOLOTTI" userId="9f4b2f45-7e14-4868-8f41-d45a6ad76f5d" providerId="ADAL" clId="{66CFF39E-463F-4D4A-AF77-383752744B34}" dt="2020-04-02T11:55:58.684" v="7211" actId="1076"/>
          <ac:spMkLst>
            <pc:docMk/>
            <pc:sldMk cId="3270618260" sldId="276"/>
            <ac:spMk id="37" creationId="{83DCAE82-0FF6-490E-AC24-EC8327D03982}"/>
          </ac:spMkLst>
        </pc:spChg>
      </pc:sldChg>
      <pc:sldChg chg="addSp modSp add del mod">
        <pc:chgData name="Louis BERTOLOTTI" userId="9f4b2f45-7e14-4868-8f41-d45a6ad76f5d" providerId="ADAL" clId="{66CFF39E-463F-4D4A-AF77-383752744B34}" dt="2020-04-02T11:59:21.133" v="9701" actId="2696"/>
        <pc:sldMkLst>
          <pc:docMk/>
          <pc:sldMk cId="4131680846" sldId="276"/>
        </pc:sldMkLst>
        <pc:spChg chg="add mod">
          <ac:chgData name="Louis BERTOLOTTI" userId="9f4b2f45-7e14-4868-8f41-d45a6ad76f5d" providerId="ADAL" clId="{66CFF39E-463F-4D4A-AF77-383752744B34}" dt="2020-04-02T11:58:56.788" v="9011"/>
          <ac:spMkLst>
            <pc:docMk/>
            <pc:sldMk cId="4131680846" sldId="276"/>
            <ac:spMk id="3" creationId="{93269842-1B7A-464B-80EC-81E71AECA032}"/>
          </ac:spMkLst>
        </pc:spChg>
        <pc:spChg chg="add mod">
          <ac:chgData name="Louis BERTOLOTTI" userId="9f4b2f45-7e14-4868-8f41-d45a6ad76f5d" providerId="ADAL" clId="{66CFF39E-463F-4D4A-AF77-383752744B34}" dt="2020-04-02T11:58:56.812" v="9031"/>
          <ac:spMkLst>
            <pc:docMk/>
            <pc:sldMk cId="4131680846" sldId="276"/>
            <ac:spMk id="4" creationId="{7D630992-6925-4BD8-A0F6-B20DDC4072D0}"/>
          </ac:spMkLst>
        </pc:spChg>
        <pc:spChg chg="add mod">
          <ac:chgData name="Louis BERTOLOTTI" userId="9f4b2f45-7e14-4868-8f41-d45a6ad76f5d" providerId="ADAL" clId="{66CFF39E-463F-4D4A-AF77-383752744B34}" dt="2020-04-02T11:58:56.834" v="9049"/>
          <ac:spMkLst>
            <pc:docMk/>
            <pc:sldMk cId="4131680846" sldId="276"/>
            <ac:spMk id="5" creationId="{CD7AB49F-871A-483E-8F8C-B04719ED6D30}"/>
          </ac:spMkLst>
        </pc:spChg>
        <pc:spChg chg="add mod">
          <ac:chgData name="Louis BERTOLOTTI" userId="9f4b2f45-7e14-4868-8f41-d45a6ad76f5d" providerId="ADAL" clId="{66CFF39E-463F-4D4A-AF77-383752744B34}" dt="2020-04-02T11:58:56.843" v="9066"/>
          <ac:spMkLst>
            <pc:docMk/>
            <pc:sldMk cId="4131680846" sldId="276"/>
            <ac:spMk id="6" creationId="{69839D49-0DD9-484A-8A37-05358EED6565}"/>
          </ac:spMkLst>
        </pc:spChg>
        <pc:spChg chg="add mod">
          <ac:chgData name="Louis BERTOLOTTI" userId="9f4b2f45-7e14-4868-8f41-d45a6ad76f5d" providerId="ADAL" clId="{66CFF39E-463F-4D4A-AF77-383752744B34}" dt="2020-04-02T11:58:56.868" v="9086"/>
          <ac:spMkLst>
            <pc:docMk/>
            <pc:sldMk cId="4131680846" sldId="276"/>
            <ac:spMk id="7" creationId="{BAEF21A5-FE84-4564-843A-8667FA6456E1}"/>
          </ac:spMkLst>
        </pc:spChg>
        <pc:spChg chg="add mod">
          <ac:chgData name="Louis BERTOLOTTI" userId="9f4b2f45-7e14-4868-8f41-d45a6ad76f5d" providerId="ADAL" clId="{66CFF39E-463F-4D4A-AF77-383752744B34}" dt="2020-04-02T11:58:56.883" v="9104"/>
          <ac:spMkLst>
            <pc:docMk/>
            <pc:sldMk cId="4131680846" sldId="276"/>
            <ac:spMk id="8" creationId="{1A308685-5BDF-4194-8BDF-CCA1D91BDA64}"/>
          </ac:spMkLst>
        </pc:spChg>
        <pc:spChg chg="add mod">
          <ac:chgData name="Louis BERTOLOTTI" userId="9f4b2f45-7e14-4868-8f41-d45a6ad76f5d" providerId="ADAL" clId="{66CFF39E-463F-4D4A-AF77-383752744B34}" dt="2020-04-02T11:58:56.893" v="9121"/>
          <ac:spMkLst>
            <pc:docMk/>
            <pc:sldMk cId="4131680846" sldId="276"/>
            <ac:spMk id="9" creationId="{BFB1289C-18EF-4912-9270-43EAE48B61C6}"/>
          </ac:spMkLst>
        </pc:spChg>
        <pc:spChg chg="add mod">
          <ac:chgData name="Louis BERTOLOTTI" userId="9f4b2f45-7e14-4868-8f41-d45a6ad76f5d" providerId="ADAL" clId="{66CFF39E-463F-4D4A-AF77-383752744B34}" dt="2020-04-02T11:59:18.544" v="9700" actId="20577"/>
          <ac:spMkLst>
            <pc:docMk/>
            <pc:sldMk cId="4131680846" sldId="276"/>
            <ac:spMk id="10" creationId="{3825F001-2627-4F41-B7A7-96D7293B1EBA}"/>
          </ac:spMkLst>
        </pc:spChg>
        <pc:spChg chg="add mod">
          <ac:chgData name="Louis BERTOLOTTI" userId="9f4b2f45-7e14-4868-8f41-d45a6ad76f5d" providerId="ADAL" clId="{66CFF39E-463F-4D4A-AF77-383752744B34}" dt="2020-04-02T11:58:56.933" v="9159"/>
          <ac:spMkLst>
            <pc:docMk/>
            <pc:sldMk cId="4131680846" sldId="276"/>
            <ac:spMk id="11" creationId="{A0075E01-01E7-48F7-BF6C-A2EEC4B7E3F4}"/>
          </ac:spMkLst>
        </pc:spChg>
        <pc:spChg chg="add mod">
          <ac:chgData name="Louis BERTOLOTTI" userId="9f4b2f45-7e14-4868-8f41-d45a6ad76f5d" providerId="ADAL" clId="{66CFF39E-463F-4D4A-AF77-383752744B34}" dt="2020-04-02T11:58:56.953" v="9176"/>
          <ac:spMkLst>
            <pc:docMk/>
            <pc:sldMk cId="4131680846" sldId="276"/>
            <ac:spMk id="12" creationId="{581108F0-3F1C-458F-B51D-4B00A0B24AC1}"/>
          </ac:spMkLst>
        </pc:spChg>
        <pc:spChg chg="add mod">
          <ac:chgData name="Louis BERTOLOTTI" userId="9f4b2f45-7e14-4868-8f41-d45a6ad76f5d" providerId="ADAL" clId="{66CFF39E-463F-4D4A-AF77-383752744B34}" dt="2020-04-02T11:58:56.973" v="9196"/>
          <ac:spMkLst>
            <pc:docMk/>
            <pc:sldMk cId="4131680846" sldId="276"/>
            <ac:spMk id="13" creationId="{69C8CA46-B142-4F62-8BB6-79019553C713}"/>
          </ac:spMkLst>
        </pc:spChg>
        <pc:spChg chg="add mod">
          <ac:chgData name="Louis BERTOLOTTI" userId="9f4b2f45-7e14-4868-8f41-d45a6ad76f5d" providerId="ADAL" clId="{66CFF39E-463F-4D4A-AF77-383752744B34}" dt="2020-04-02T11:58:56.983" v="9214"/>
          <ac:spMkLst>
            <pc:docMk/>
            <pc:sldMk cId="4131680846" sldId="276"/>
            <ac:spMk id="14" creationId="{85BFB5D8-A498-4C03-8D04-4F68C0B03547}"/>
          </ac:spMkLst>
        </pc:spChg>
        <pc:spChg chg="add mod">
          <ac:chgData name="Louis BERTOLOTTI" userId="9f4b2f45-7e14-4868-8f41-d45a6ad76f5d" providerId="ADAL" clId="{66CFF39E-463F-4D4A-AF77-383752744B34}" dt="2020-04-02T11:58:57.005" v="9231"/>
          <ac:spMkLst>
            <pc:docMk/>
            <pc:sldMk cId="4131680846" sldId="276"/>
            <ac:spMk id="15" creationId="{339AD63C-2193-4044-BF42-01210642F22D}"/>
          </ac:spMkLst>
        </pc:spChg>
      </pc:sldChg>
      <pc:sldChg chg="addSp modSp add mod">
        <pc:chgData name="Louis BERTOLOTTI" userId="9f4b2f45-7e14-4868-8f41-d45a6ad76f5d" providerId="ADAL" clId="{66CFF39E-463F-4D4A-AF77-383752744B34}" dt="2020-04-02T11:55:58.794" v="7347" actId="20577"/>
        <pc:sldMkLst>
          <pc:docMk/>
          <pc:sldMk cId="1631543968" sldId="277"/>
        </pc:sldMkLst>
        <pc:spChg chg="add mod">
          <ac:chgData name="Louis BERTOLOTTI" userId="9f4b2f45-7e14-4868-8f41-d45a6ad76f5d" providerId="ADAL" clId="{66CFF39E-463F-4D4A-AF77-383752744B34}" dt="2020-04-02T11:55:58.794" v="7347" actId="20577"/>
          <ac:spMkLst>
            <pc:docMk/>
            <pc:sldMk cId="1631543968" sldId="277"/>
            <ac:spMk id="3" creationId="{CA2E16C4-CF91-400B-89BD-2C29012943AF}"/>
          </ac:spMkLst>
        </pc:spChg>
        <pc:spChg chg="add mod">
          <ac:chgData name="Louis BERTOLOTTI" userId="9f4b2f45-7e14-4868-8f41-d45a6ad76f5d" providerId="ADAL" clId="{66CFF39E-463F-4D4A-AF77-383752744B34}" dt="2020-04-02T11:55:58.784" v="7335" actId="1076"/>
          <ac:spMkLst>
            <pc:docMk/>
            <pc:sldMk cId="1631543968" sldId="277"/>
            <ac:spMk id="4" creationId="{BFFDA597-2A40-468C-BC6E-063684837945}"/>
          </ac:spMkLst>
        </pc:spChg>
        <pc:spChg chg="add mod">
          <ac:chgData name="Louis BERTOLOTTI" userId="9f4b2f45-7e14-4868-8f41-d45a6ad76f5d" providerId="ADAL" clId="{66CFF39E-463F-4D4A-AF77-383752744B34}" dt="2020-04-02T11:55:58.774" v="7330" actId="1076"/>
          <ac:spMkLst>
            <pc:docMk/>
            <pc:sldMk cId="1631543968" sldId="277"/>
            <ac:spMk id="5" creationId="{8AACA48E-F669-4414-A9D8-8A1342F6E922}"/>
          </ac:spMkLst>
        </pc:spChg>
        <pc:spChg chg="add mod">
          <ac:chgData name="Louis BERTOLOTTI" userId="9f4b2f45-7e14-4868-8f41-d45a6ad76f5d" providerId="ADAL" clId="{66CFF39E-463F-4D4A-AF77-383752744B34}" dt="2020-04-02T11:55:58.774" v="7326" actId="1076"/>
          <ac:spMkLst>
            <pc:docMk/>
            <pc:sldMk cId="1631543968" sldId="277"/>
            <ac:spMk id="6" creationId="{82663535-D29B-4611-91D2-939050B85693}"/>
          </ac:spMkLst>
        </pc:spChg>
        <pc:spChg chg="add mod">
          <ac:chgData name="Louis BERTOLOTTI" userId="9f4b2f45-7e14-4868-8f41-d45a6ad76f5d" providerId="ADAL" clId="{66CFF39E-463F-4D4A-AF77-383752744B34}" dt="2020-04-02T11:55:58.774" v="7322" actId="1076"/>
          <ac:spMkLst>
            <pc:docMk/>
            <pc:sldMk cId="1631543968" sldId="277"/>
            <ac:spMk id="7" creationId="{9B8C5440-2960-4410-9806-E98EAE601095}"/>
          </ac:spMkLst>
        </pc:spChg>
        <pc:spChg chg="add mod">
          <ac:chgData name="Louis BERTOLOTTI" userId="9f4b2f45-7e14-4868-8f41-d45a6ad76f5d" providerId="ADAL" clId="{66CFF39E-463F-4D4A-AF77-383752744B34}" dt="2020-04-02T11:55:58.774" v="7317" actId="1076"/>
          <ac:spMkLst>
            <pc:docMk/>
            <pc:sldMk cId="1631543968" sldId="277"/>
            <ac:spMk id="8" creationId="{D39E16C5-67A9-4DED-81D1-14B3DA33452F}"/>
          </ac:spMkLst>
        </pc:spChg>
        <pc:spChg chg="add mod">
          <ac:chgData name="Louis BERTOLOTTI" userId="9f4b2f45-7e14-4868-8f41-d45a6ad76f5d" providerId="ADAL" clId="{66CFF39E-463F-4D4A-AF77-383752744B34}" dt="2020-04-02T11:55:58.774" v="7313" actId="1076"/>
          <ac:spMkLst>
            <pc:docMk/>
            <pc:sldMk cId="1631543968" sldId="277"/>
            <ac:spMk id="9" creationId="{12B6B384-4700-4E80-B389-EC64AF97D1C3}"/>
          </ac:spMkLst>
        </pc:spChg>
        <pc:spChg chg="add mod">
          <ac:chgData name="Louis BERTOLOTTI" userId="9f4b2f45-7e14-4868-8f41-d45a6ad76f5d" providerId="ADAL" clId="{66CFF39E-463F-4D4A-AF77-383752744B34}" dt="2020-04-02T11:55:58.764" v="7309" actId="1076"/>
          <ac:spMkLst>
            <pc:docMk/>
            <pc:sldMk cId="1631543968" sldId="277"/>
            <ac:spMk id="10" creationId="{957E514F-F0FD-41C0-8DF5-96B46779EB4D}"/>
          </ac:spMkLst>
        </pc:spChg>
        <pc:spChg chg="add mod">
          <ac:chgData name="Louis BERTOLOTTI" userId="9f4b2f45-7e14-4868-8f41-d45a6ad76f5d" providerId="ADAL" clId="{66CFF39E-463F-4D4A-AF77-383752744B34}" dt="2020-04-02T11:55:58.764" v="7304" actId="1076"/>
          <ac:spMkLst>
            <pc:docMk/>
            <pc:sldMk cId="1631543968" sldId="277"/>
            <ac:spMk id="11" creationId="{1530F826-DC56-4353-891C-327E87A1AB47}"/>
          </ac:spMkLst>
        </pc:spChg>
        <pc:spChg chg="add mod">
          <ac:chgData name="Louis BERTOLOTTI" userId="9f4b2f45-7e14-4868-8f41-d45a6ad76f5d" providerId="ADAL" clId="{66CFF39E-463F-4D4A-AF77-383752744B34}" dt="2020-04-02T11:55:58.764" v="7300" actId="1076"/>
          <ac:spMkLst>
            <pc:docMk/>
            <pc:sldMk cId="1631543968" sldId="277"/>
            <ac:spMk id="12" creationId="{424C19DD-F605-47C8-A6B3-023A3E9D4902}"/>
          </ac:spMkLst>
        </pc:spChg>
        <pc:spChg chg="add mod">
          <ac:chgData name="Louis BERTOLOTTI" userId="9f4b2f45-7e14-4868-8f41-d45a6ad76f5d" providerId="ADAL" clId="{66CFF39E-463F-4D4A-AF77-383752744B34}" dt="2020-04-02T11:55:58.764" v="7296" actId="1076"/>
          <ac:spMkLst>
            <pc:docMk/>
            <pc:sldMk cId="1631543968" sldId="277"/>
            <ac:spMk id="13" creationId="{B9B8C442-8FA2-460A-B970-EC7AF6C40D96}"/>
          </ac:spMkLst>
        </pc:spChg>
        <pc:spChg chg="add mod">
          <ac:chgData name="Louis BERTOLOTTI" userId="9f4b2f45-7e14-4868-8f41-d45a6ad76f5d" providerId="ADAL" clId="{66CFF39E-463F-4D4A-AF77-383752744B34}" dt="2020-04-02T11:55:58.754" v="7291" actId="1076"/>
          <ac:spMkLst>
            <pc:docMk/>
            <pc:sldMk cId="1631543968" sldId="277"/>
            <ac:spMk id="14" creationId="{A55DD97B-B252-4D5A-A28A-4BC9E1BD8578}"/>
          </ac:spMkLst>
        </pc:spChg>
        <pc:spChg chg="add mod">
          <ac:chgData name="Louis BERTOLOTTI" userId="9f4b2f45-7e14-4868-8f41-d45a6ad76f5d" providerId="ADAL" clId="{66CFF39E-463F-4D4A-AF77-383752744B34}" dt="2020-04-02T11:55:58.754" v="7287" actId="1076"/>
          <ac:spMkLst>
            <pc:docMk/>
            <pc:sldMk cId="1631543968" sldId="277"/>
            <ac:spMk id="15" creationId="{99490AE0-955D-45CB-86A6-AD8B307ADD5B}"/>
          </ac:spMkLst>
        </pc:spChg>
        <pc:spChg chg="add mod">
          <ac:chgData name="Louis BERTOLOTTI" userId="9f4b2f45-7e14-4868-8f41-d45a6ad76f5d" providerId="ADAL" clId="{66CFF39E-463F-4D4A-AF77-383752744B34}" dt="2020-04-02T11:55:58.754" v="7283" actId="1076"/>
          <ac:spMkLst>
            <pc:docMk/>
            <pc:sldMk cId="1631543968" sldId="277"/>
            <ac:spMk id="16" creationId="{7E526162-FB29-435F-93AA-C8CD01AB1AB2}"/>
          </ac:spMkLst>
        </pc:spChg>
        <pc:spChg chg="add mod">
          <ac:chgData name="Louis BERTOLOTTI" userId="9f4b2f45-7e14-4868-8f41-d45a6ad76f5d" providerId="ADAL" clId="{66CFF39E-463F-4D4A-AF77-383752744B34}" dt="2020-04-02T11:55:58.752" v="7278" actId="1076"/>
          <ac:spMkLst>
            <pc:docMk/>
            <pc:sldMk cId="1631543968" sldId="277"/>
            <ac:spMk id="17" creationId="{C693AFE4-110C-4D43-824D-8EA8EDFFA65F}"/>
          </ac:spMkLst>
        </pc:spChg>
        <pc:spChg chg="add mod">
          <ac:chgData name="Louis BERTOLOTTI" userId="9f4b2f45-7e14-4868-8f41-d45a6ad76f5d" providerId="ADAL" clId="{66CFF39E-463F-4D4A-AF77-383752744B34}" dt="2020-04-02T11:55:58.746" v="7274" actId="1076"/>
          <ac:spMkLst>
            <pc:docMk/>
            <pc:sldMk cId="1631543968" sldId="277"/>
            <ac:spMk id="18" creationId="{10988537-BA66-4D5B-AA98-86E119C530A4}"/>
          </ac:spMkLst>
        </pc:spChg>
      </pc:sldChg>
      <pc:sldChg chg="add del">
        <pc:chgData name="Louis BERTOLOTTI" userId="9f4b2f45-7e14-4868-8f41-d45a6ad76f5d" providerId="ADAL" clId="{66CFF39E-463F-4D4A-AF77-383752744B34}" dt="2020-04-03T10:23:46.796" v="12774" actId="2696"/>
        <pc:sldMkLst>
          <pc:docMk/>
          <pc:sldMk cId="2387237884" sldId="277"/>
        </pc:sldMkLst>
      </pc:sldChg>
      <pc:sldChg chg="addSp modSp add del mod">
        <pc:chgData name="Louis BERTOLOTTI" userId="9f4b2f45-7e14-4868-8f41-d45a6ad76f5d" providerId="ADAL" clId="{66CFF39E-463F-4D4A-AF77-383752744B34}" dt="2020-04-02T11:58:56.747" v="8991" actId="2696"/>
        <pc:sldMkLst>
          <pc:docMk/>
          <pc:sldMk cId="2602318001" sldId="277"/>
        </pc:sldMkLst>
        <pc:spChg chg="add mod">
          <ac:chgData name="Louis BERTOLOTTI" userId="9f4b2f45-7e14-4868-8f41-d45a6ad76f5d" providerId="ADAL" clId="{66CFF39E-463F-4D4A-AF77-383752744B34}" dt="2020-04-02T11:54:16.574" v="5071"/>
          <ac:spMkLst>
            <pc:docMk/>
            <pc:sldMk cId="2602318001" sldId="277"/>
            <ac:spMk id="3" creationId="{8AC46536-1498-48BE-8793-BF46A7BBD2D6}"/>
          </ac:spMkLst>
        </pc:spChg>
        <pc:spChg chg="add mod">
          <ac:chgData name="Louis BERTOLOTTI" userId="9f4b2f45-7e14-4868-8f41-d45a6ad76f5d" providerId="ADAL" clId="{66CFF39E-463F-4D4A-AF77-383752744B34}" dt="2020-04-02T11:54:28.464" v="6077" actId="20577"/>
          <ac:spMkLst>
            <pc:docMk/>
            <pc:sldMk cId="2602318001" sldId="277"/>
            <ac:spMk id="4" creationId="{101FB4B2-AC1E-41DE-96E8-977D3EFCFF5A}"/>
          </ac:spMkLst>
        </pc:spChg>
        <pc:spChg chg="add mod">
          <ac:chgData name="Louis BERTOLOTTI" userId="9f4b2f45-7e14-4868-8f41-d45a6ad76f5d" providerId="ADAL" clId="{66CFF39E-463F-4D4A-AF77-383752744B34}" dt="2020-04-02T11:54:16.604" v="5109"/>
          <ac:spMkLst>
            <pc:docMk/>
            <pc:sldMk cId="2602318001" sldId="277"/>
            <ac:spMk id="5" creationId="{A3BEC867-E5A3-4FB4-8397-FDD4A93EC90C}"/>
          </ac:spMkLst>
        </pc:spChg>
        <pc:spChg chg="add mod">
          <ac:chgData name="Louis BERTOLOTTI" userId="9f4b2f45-7e14-4868-8f41-d45a6ad76f5d" providerId="ADAL" clId="{66CFF39E-463F-4D4A-AF77-383752744B34}" dt="2020-04-02T11:54:16.624" v="5126"/>
          <ac:spMkLst>
            <pc:docMk/>
            <pc:sldMk cId="2602318001" sldId="277"/>
            <ac:spMk id="6" creationId="{A12DC4F6-7735-43D3-A17C-1219EF6DF552}"/>
          </ac:spMkLst>
        </pc:spChg>
        <pc:spChg chg="add mod">
          <ac:chgData name="Louis BERTOLOTTI" userId="9f4b2f45-7e14-4868-8f41-d45a6ad76f5d" providerId="ADAL" clId="{66CFF39E-463F-4D4A-AF77-383752744B34}" dt="2020-04-02T11:58:50.994" v="8990" actId="20577"/>
          <ac:spMkLst>
            <pc:docMk/>
            <pc:sldMk cId="2602318001" sldId="277"/>
            <ac:spMk id="7" creationId="{72F7207C-9D31-42EB-9C7B-C06093B93AAF}"/>
          </ac:spMkLst>
        </pc:spChg>
        <pc:spChg chg="add mod">
          <ac:chgData name="Louis BERTOLOTTI" userId="9f4b2f45-7e14-4868-8f41-d45a6ad76f5d" providerId="ADAL" clId="{66CFF39E-463F-4D4A-AF77-383752744B34}" dt="2020-04-02T11:54:16.655" v="5164"/>
          <ac:spMkLst>
            <pc:docMk/>
            <pc:sldMk cId="2602318001" sldId="277"/>
            <ac:spMk id="8" creationId="{858FBE3C-DFDA-41BF-8E24-C57AEDF4AA3B}"/>
          </ac:spMkLst>
        </pc:spChg>
        <pc:spChg chg="add mod">
          <ac:chgData name="Louis BERTOLOTTI" userId="9f4b2f45-7e14-4868-8f41-d45a6ad76f5d" providerId="ADAL" clId="{66CFF39E-463F-4D4A-AF77-383752744B34}" dt="2020-04-02T11:54:16.674" v="5181"/>
          <ac:spMkLst>
            <pc:docMk/>
            <pc:sldMk cId="2602318001" sldId="277"/>
            <ac:spMk id="9" creationId="{2C0C45D0-19DB-44D9-AEDF-A4DEC0498ACA}"/>
          </ac:spMkLst>
        </pc:spChg>
        <pc:spChg chg="add mod">
          <ac:chgData name="Louis BERTOLOTTI" userId="9f4b2f45-7e14-4868-8f41-d45a6ad76f5d" providerId="ADAL" clId="{66CFF39E-463F-4D4A-AF77-383752744B34}" dt="2020-04-02T11:54:16.684" v="5201"/>
          <ac:spMkLst>
            <pc:docMk/>
            <pc:sldMk cId="2602318001" sldId="277"/>
            <ac:spMk id="10" creationId="{CC974895-1F7D-4B1B-BDB3-D97EC3BABD0A}"/>
          </ac:spMkLst>
        </pc:spChg>
        <pc:spChg chg="add mod">
          <ac:chgData name="Louis BERTOLOTTI" userId="9f4b2f45-7e14-4868-8f41-d45a6ad76f5d" providerId="ADAL" clId="{66CFF39E-463F-4D4A-AF77-383752744B34}" dt="2020-04-02T11:54:16.707" v="5219"/>
          <ac:spMkLst>
            <pc:docMk/>
            <pc:sldMk cId="2602318001" sldId="277"/>
            <ac:spMk id="11" creationId="{4E522B7F-D73E-4932-8A6E-80E01B2A1E15}"/>
          </ac:spMkLst>
        </pc:spChg>
        <pc:spChg chg="add mod">
          <ac:chgData name="Louis BERTOLOTTI" userId="9f4b2f45-7e14-4868-8f41-d45a6ad76f5d" providerId="ADAL" clId="{66CFF39E-463F-4D4A-AF77-383752744B34}" dt="2020-04-02T11:54:16.724" v="5236"/>
          <ac:spMkLst>
            <pc:docMk/>
            <pc:sldMk cId="2602318001" sldId="277"/>
            <ac:spMk id="12" creationId="{414F9096-7A9C-4256-908B-FDD0BA6D08B6}"/>
          </ac:spMkLst>
        </pc:spChg>
        <pc:spChg chg="add mod">
          <ac:chgData name="Louis BERTOLOTTI" userId="9f4b2f45-7e14-4868-8f41-d45a6ad76f5d" providerId="ADAL" clId="{66CFF39E-463F-4D4A-AF77-383752744B34}" dt="2020-04-02T11:54:16.745" v="5256"/>
          <ac:spMkLst>
            <pc:docMk/>
            <pc:sldMk cId="2602318001" sldId="277"/>
            <ac:spMk id="13" creationId="{05C53979-DF73-439E-B7C0-1D90A7197C1C}"/>
          </ac:spMkLst>
        </pc:spChg>
        <pc:spChg chg="add mod">
          <ac:chgData name="Louis BERTOLOTTI" userId="9f4b2f45-7e14-4868-8f41-d45a6ad76f5d" providerId="ADAL" clId="{66CFF39E-463F-4D4A-AF77-383752744B34}" dt="2020-04-02T11:54:16.754" v="5274"/>
          <ac:spMkLst>
            <pc:docMk/>
            <pc:sldMk cId="2602318001" sldId="277"/>
            <ac:spMk id="14" creationId="{C71E9DDD-B5C5-4A7C-A0DF-5F2359A2A4B5}"/>
          </ac:spMkLst>
        </pc:spChg>
        <pc:spChg chg="add mod">
          <ac:chgData name="Louis BERTOLOTTI" userId="9f4b2f45-7e14-4868-8f41-d45a6ad76f5d" providerId="ADAL" clId="{66CFF39E-463F-4D4A-AF77-383752744B34}" dt="2020-04-02T11:54:16.774" v="5291"/>
          <ac:spMkLst>
            <pc:docMk/>
            <pc:sldMk cId="2602318001" sldId="277"/>
            <ac:spMk id="15" creationId="{876FCB95-6ECE-412D-8305-9F1A0C953E85}"/>
          </ac:spMkLst>
        </pc:spChg>
        <pc:spChg chg="add mod">
          <ac:chgData name="Louis BERTOLOTTI" userId="9f4b2f45-7e14-4868-8f41-d45a6ad76f5d" providerId="ADAL" clId="{66CFF39E-463F-4D4A-AF77-383752744B34}" dt="2020-04-02T11:54:16.784" v="5311"/>
          <ac:spMkLst>
            <pc:docMk/>
            <pc:sldMk cId="2602318001" sldId="277"/>
            <ac:spMk id="16" creationId="{86A2824E-A98B-4E87-AB1B-492FCAE9D4FB}"/>
          </ac:spMkLst>
        </pc:spChg>
        <pc:spChg chg="add mod">
          <ac:chgData name="Louis BERTOLOTTI" userId="9f4b2f45-7e14-4868-8f41-d45a6ad76f5d" providerId="ADAL" clId="{66CFF39E-463F-4D4A-AF77-383752744B34}" dt="2020-04-02T11:54:16.804" v="5329"/>
          <ac:spMkLst>
            <pc:docMk/>
            <pc:sldMk cId="2602318001" sldId="277"/>
            <ac:spMk id="17" creationId="{2FE21F9C-E7BE-4FAE-963C-D063A694EE83}"/>
          </ac:spMkLst>
        </pc:spChg>
        <pc:spChg chg="add mod">
          <ac:chgData name="Louis BERTOLOTTI" userId="9f4b2f45-7e14-4868-8f41-d45a6ad76f5d" providerId="ADAL" clId="{66CFF39E-463F-4D4A-AF77-383752744B34}" dt="2020-04-02T11:54:16.814" v="5346"/>
          <ac:spMkLst>
            <pc:docMk/>
            <pc:sldMk cId="2602318001" sldId="277"/>
            <ac:spMk id="18" creationId="{866D67CA-C135-4FE9-951B-342A67B3B183}"/>
          </ac:spMkLst>
        </pc:spChg>
      </pc:sldChg>
      <pc:sldChg chg="addSp modSp add del mod">
        <pc:chgData name="Louis BERTOLOTTI" userId="9f4b2f45-7e14-4868-8f41-d45a6ad76f5d" providerId="ADAL" clId="{66CFF39E-463F-4D4A-AF77-383752744B34}" dt="2020-04-02T11:50:28.394" v="3046" actId="2696"/>
        <pc:sldMkLst>
          <pc:docMk/>
          <pc:sldMk cId="3559652180" sldId="277"/>
        </pc:sldMkLst>
        <pc:spChg chg="add mod">
          <ac:chgData name="Louis BERTOLOTTI" userId="9f4b2f45-7e14-4868-8f41-d45a6ad76f5d" providerId="ADAL" clId="{66CFF39E-463F-4D4A-AF77-383752744B34}" dt="2020-04-02T11:48:52.454" v="2875"/>
          <ac:spMkLst>
            <pc:docMk/>
            <pc:sldMk cId="3559652180" sldId="277"/>
            <ac:spMk id="3" creationId="{24724FEE-2578-421E-8534-8D83B181446F}"/>
          </ac:spMkLst>
        </pc:spChg>
        <pc:spChg chg="add mod">
          <ac:chgData name="Louis BERTOLOTTI" userId="9f4b2f45-7e14-4868-8f41-d45a6ad76f5d" providerId="ADAL" clId="{66CFF39E-463F-4D4A-AF77-383752744B34}" dt="2020-04-02T11:48:52.489" v="2889" actId="947"/>
          <ac:spMkLst>
            <pc:docMk/>
            <pc:sldMk cId="3559652180" sldId="277"/>
            <ac:spMk id="4" creationId="{1F0F97E6-1AAD-4A47-B779-57F15E10AF5B}"/>
          </ac:spMkLst>
        </pc:spChg>
        <pc:spChg chg="add mod">
          <ac:chgData name="Louis BERTOLOTTI" userId="9f4b2f45-7e14-4868-8f41-d45a6ad76f5d" providerId="ADAL" clId="{66CFF39E-463F-4D4A-AF77-383752744B34}" dt="2020-04-02T11:48:52.494" v="2895" actId="208"/>
          <ac:spMkLst>
            <pc:docMk/>
            <pc:sldMk cId="3559652180" sldId="277"/>
            <ac:spMk id="5" creationId="{280B0042-ADD7-4ED9-BE75-8CE3A025F107}"/>
          </ac:spMkLst>
        </pc:spChg>
        <pc:spChg chg="add mod">
          <ac:chgData name="Louis BERTOLOTTI" userId="9f4b2f45-7e14-4868-8f41-d45a6ad76f5d" providerId="ADAL" clId="{66CFF39E-463F-4D4A-AF77-383752744B34}" dt="2020-04-02T11:48:52.504" v="2902"/>
          <ac:spMkLst>
            <pc:docMk/>
            <pc:sldMk cId="3559652180" sldId="277"/>
            <ac:spMk id="6" creationId="{141B7550-141E-4889-BB48-01AB31D76D9B}"/>
          </ac:spMkLst>
        </pc:spChg>
        <pc:spChg chg="add mod">
          <ac:chgData name="Louis BERTOLOTTI" userId="9f4b2f45-7e14-4868-8f41-d45a6ad76f5d" providerId="ADAL" clId="{66CFF39E-463F-4D4A-AF77-383752744B34}" dt="2020-04-02T11:48:52.519" v="2916"/>
          <ac:spMkLst>
            <pc:docMk/>
            <pc:sldMk cId="3559652180" sldId="277"/>
            <ac:spMk id="7" creationId="{D4CBFEE0-3CC6-4C21-8B46-0D83F5E73794}"/>
          </ac:spMkLst>
        </pc:spChg>
        <pc:spChg chg="add mod">
          <ac:chgData name="Louis BERTOLOTTI" userId="9f4b2f45-7e14-4868-8f41-d45a6ad76f5d" providerId="ADAL" clId="{66CFF39E-463F-4D4A-AF77-383752744B34}" dt="2020-04-02T11:48:52.525" v="2928"/>
          <ac:spMkLst>
            <pc:docMk/>
            <pc:sldMk cId="3559652180" sldId="277"/>
            <ac:spMk id="8" creationId="{65C7C1C9-6946-4050-8EA4-3A174847AB5F}"/>
          </ac:spMkLst>
        </pc:spChg>
        <pc:spChg chg="add mod">
          <ac:chgData name="Louis BERTOLOTTI" userId="9f4b2f45-7e14-4868-8f41-d45a6ad76f5d" providerId="ADAL" clId="{66CFF39E-463F-4D4A-AF77-383752744B34}" dt="2020-04-02T11:48:52.544" v="2942"/>
          <ac:spMkLst>
            <pc:docMk/>
            <pc:sldMk cId="3559652180" sldId="277"/>
            <ac:spMk id="9" creationId="{BFAA315C-5843-49F3-ADF3-89D43EB37FE1}"/>
          </ac:spMkLst>
        </pc:spChg>
        <pc:spChg chg="add mod">
          <ac:chgData name="Louis BERTOLOTTI" userId="9f4b2f45-7e14-4868-8f41-d45a6ad76f5d" providerId="ADAL" clId="{66CFF39E-463F-4D4A-AF77-383752744B34}" dt="2020-04-02T11:48:52.554" v="2954"/>
          <ac:spMkLst>
            <pc:docMk/>
            <pc:sldMk cId="3559652180" sldId="277"/>
            <ac:spMk id="10" creationId="{31E5ACB5-321C-4337-8541-17E048D8DB63}"/>
          </ac:spMkLst>
        </pc:spChg>
        <pc:spChg chg="add mod">
          <ac:chgData name="Louis BERTOLOTTI" userId="9f4b2f45-7e14-4868-8f41-d45a6ad76f5d" providerId="ADAL" clId="{66CFF39E-463F-4D4A-AF77-383752744B34}" dt="2020-04-02T11:48:52.569" v="2968"/>
          <ac:spMkLst>
            <pc:docMk/>
            <pc:sldMk cId="3559652180" sldId="277"/>
            <ac:spMk id="11" creationId="{93606F94-0803-4613-853D-E3C6A04F5636}"/>
          </ac:spMkLst>
        </pc:spChg>
        <pc:spChg chg="add mod">
          <ac:chgData name="Louis BERTOLOTTI" userId="9f4b2f45-7e14-4868-8f41-d45a6ad76f5d" providerId="ADAL" clId="{66CFF39E-463F-4D4A-AF77-383752744B34}" dt="2020-04-02T11:48:52.584" v="2980"/>
          <ac:spMkLst>
            <pc:docMk/>
            <pc:sldMk cId="3559652180" sldId="277"/>
            <ac:spMk id="12" creationId="{794FA11A-21A7-4DB2-AE8B-7137648F11C1}"/>
          </ac:spMkLst>
        </pc:spChg>
        <pc:spChg chg="add mod">
          <ac:chgData name="Louis BERTOLOTTI" userId="9f4b2f45-7e14-4868-8f41-d45a6ad76f5d" providerId="ADAL" clId="{66CFF39E-463F-4D4A-AF77-383752744B34}" dt="2020-04-02T11:48:52.594" v="2994"/>
          <ac:spMkLst>
            <pc:docMk/>
            <pc:sldMk cId="3559652180" sldId="277"/>
            <ac:spMk id="13" creationId="{5F1599BE-FC5C-488D-A484-F0DF35E528CE}"/>
          </ac:spMkLst>
        </pc:spChg>
        <pc:spChg chg="add mod">
          <ac:chgData name="Louis BERTOLOTTI" userId="9f4b2f45-7e14-4868-8f41-d45a6ad76f5d" providerId="ADAL" clId="{66CFF39E-463F-4D4A-AF77-383752744B34}" dt="2020-04-02T11:48:52.604" v="3006"/>
          <ac:spMkLst>
            <pc:docMk/>
            <pc:sldMk cId="3559652180" sldId="277"/>
            <ac:spMk id="14" creationId="{E9F7E87F-7E8D-4D41-BB70-72AB11B82009}"/>
          </ac:spMkLst>
        </pc:spChg>
        <pc:spChg chg="add mod">
          <ac:chgData name="Louis BERTOLOTTI" userId="9f4b2f45-7e14-4868-8f41-d45a6ad76f5d" providerId="ADAL" clId="{66CFF39E-463F-4D4A-AF77-383752744B34}" dt="2020-04-02T11:48:52.625" v="3020"/>
          <ac:spMkLst>
            <pc:docMk/>
            <pc:sldMk cId="3559652180" sldId="277"/>
            <ac:spMk id="15" creationId="{A57BFA13-CEDC-4D9F-83BC-19FD23FE6987}"/>
          </ac:spMkLst>
        </pc:spChg>
        <pc:spChg chg="add mod">
          <ac:chgData name="Louis BERTOLOTTI" userId="9f4b2f45-7e14-4868-8f41-d45a6ad76f5d" providerId="ADAL" clId="{66CFF39E-463F-4D4A-AF77-383752744B34}" dt="2020-04-02T11:48:52.625" v="3025"/>
          <ac:spMkLst>
            <pc:docMk/>
            <pc:sldMk cId="3559652180" sldId="277"/>
            <ac:spMk id="16" creationId="{029026E4-FEEF-42DE-9AC3-CE1CDC252ED9}"/>
          </ac:spMkLst>
        </pc:spChg>
        <pc:spChg chg="add mod">
          <ac:chgData name="Louis BERTOLOTTI" userId="9f4b2f45-7e14-4868-8f41-d45a6ad76f5d" providerId="ADAL" clId="{66CFF39E-463F-4D4A-AF77-383752744B34}" dt="2020-04-02T11:48:52.634" v="3037"/>
          <ac:spMkLst>
            <pc:docMk/>
            <pc:sldMk cId="3559652180" sldId="277"/>
            <ac:spMk id="17" creationId="{5C3B4FCC-EAD4-4EE1-85B0-7BFFA20DDBF3}"/>
          </ac:spMkLst>
        </pc:spChg>
      </pc:sldChg>
      <pc:sldChg chg="addSp delSp modSp add mod ord">
        <pc:chgData name="Louis BERTOLOTTI" userId="9f4b2f45-7e14-4868-8f41-d45a6ad76f5d" providerId="ADAL" clId="{66CFF39E-463F-4D4A-AF77-383752744B34}" dt="2020-04-03T15:16:30.959" v="14664" actId="20577"/>
        <pc:sldMkLst>
          <pc:docMk/>
          <pc:sldMk cId="4240339012" sldId="277"/>
        </pc:sldMkLst>
        <pc:spChg chg="add del">
          <ac:chgData name="Louis BERTOLOTTI" userId="9f4b2f45-7e14-4868-8f41-d45a6ad76f5d" providerId="ADAL" clId="{66CFF39E-463F-4D4A-AF77-383752744B34}" dt="2020-04-03T10:25:13.886" v="12790" actId="478"/>
          <ac:spMkLst>
            <pc:docMk/>
            <pc:sldMk cId="4240339012" sldId="277"/>
            <ac:spMk id="3" creationId="{445275DA-62CD-4EF1-8A86-7CDD8C86CA9C}"/>
          </ac:spMkLst>
        </pc:spChg>
        <pc:spChg chg="mod">
          <ac:chgData name="Louis BERTOLOTTI" userId="9f4b2f45-7e14-4868-8f41-d45a6ad76f5d" providerId="ADAL" clId="{66CFF39E-463F-4D4A-AF77-383752744B34}" dt="2020-04-03T15:16:30.959" v="14664" actId="20577"/>
          <ac:spMkLst>
            <pc:docMk/>
            <pc:sldMk cId="4240339012" sldId="277"/>
            <ac:spMk id="6" creationId="{8F7465AA-A98A-4C66-A0FC-8067B56A8B8A}"/>
          </ac:spMkLst>
        </pc:spChg>
        <pc:spChg chg="del">
          <ac:chgData name="Louis BERTOLOTTI" userId="9f4b2f45-7e14-4868-8f41-d45a6ad76f5d" providerId="ADAL" clId="{66CFF39E-463F-4D4A-AF77-383752744B34}" dt="2020-04-03T10:24:10.749" v="12778" actId="478"/>
          <ac:spMkLst>
            <pc:docMk/>
            <pc:sldMk cId="4240339012" sldId="277"/>
            <ac:spMk id="9" creationId="{7085F8C2-4786-40B1-B1DF-2BFA77CFC643}"/>
          </ac:spMkLst>
        </pc:spChg>
        <pc:spChg chg="add del mod">
          <ac:chgData name="Louis BERTOLOTTI" userId="9f4b2f45-7e14-4868-8f41-d45a6ad76f5d" providerId="ADAL" clId="{66CFF39E-463F-4D4A-AF77-383752744B34}" dt="2020-04-03T10:41:32.091" v="13275" actId="21"/>
          <ac:spMkLst>
            <pc:docMk/>
            <pc:sldMk cId="4240339012" sldId="277"/>
            <ac:spMk id="12" creationId="{363B4221-74A2-4E5A-A581-386F94B50506}"/>
          </ac:spMkLst>
        </pc:spChg>
        <pc:spChg chg="add del mod">
          <ac:chgData name="Louis BERTOLOTTI" userId="9f4b2f45-7e14-4868-8f41-d45a6ad76f5d" providerId="ADAL" clId="{66CFF39E-463F-4D4A-AF77-383752744B34}" dt="2020-04-03T15:15:50.969" v="14516" actId="478"/>
          <ac:spMkLst>
            <pc:docMk/>
            <pc:sldMk cId="4240339012" sldId="277"/>
            <ac:spMk id="15" creationId="{10DB1265-3049-4FAC-A1F4-B2025D060F9D}"/>
          </ac:spMkLst>
        </pc:spChg>
        <pc:picChg chg="del mod">
          <ac:chgData name="Louis BERTOLOTTI" userId="9f4b2f45-7e14-4868-8f41-d45a6ad76f5d" providerId="ADAL" clId="{66CFF39E-463F-4D4A-AF77-383752744B34}" dt="2020-04-03T12:54:07.657" v="13983" actId="478"/>
          <ac:picMkLst>
            <pc:docMk/>
            <pc:sldMk cId="4240339012" sldId="277"/>
            <ac:picMk id="5" creationId="{88E23A86-09C5-4E85-A23C-26834F65D048}"/>
          </ac:picMkLst>
        </pc:picChg>
        <pc:picChg chg="del mod">
          <ac:chgData name="Louis BERTOLOTTI" userId="9f4b2f45-7e14-4868-8f41-d45a6ad76f5d" providerId="ADAL" clId="{66CFF39E-463F-4D4A-AF77-383752744B34}" dt="2020-04-03T10:41:26.704" v="13274" actId="478"/>
          <ac:picMkLst>
            <pc:docMk/>
            <pc:sldMk cId="4240339012" sldId="277"/>
            <ac:picMk id="8" creationId="{CB85AD56-E4E3-4CB2-8007-2FD78D8CC54B}"/>
          </ac:picMkLst>
        </pc:picChg>
        <pc:picChg chg="add mod">
          <ac:chgData name="Louis BERTOLOTTI" userId="9f4b2f45-7e14-4868-8f41-d45a6ad76f5d" providerId="ADAL" clId="{66CFF39E-463F-4D4A-AF77-383752744B34}" dt="2020-04-03T12:54:47.736" v="13991" actId="1076"/>
          <ac:picMkLst>
            <pc:docMk/>
            <pc:sldMk cId="4240339012" sldId="277"/>
            <ac:picMk id="13" creationId="{73806950-6C42-4A0E-93B5-29CEB3F102AD}"/>
          </ac:picMkLst>
        </pc:picChg>
        <pc:picChg chg="add mod">
          <ac:chgData name="Louis BERTOLOTTI" userId="9f4b2f45-7e14-4868-8f41-d45a6ad76f5d" providerId="ADAL" clId="{66CFF39E-463F-4D4A-AF77-383752744B34}" dt="2020-04-03T12:54:30.633" v="13989" actId="1076"/>
          <ac:picMkLst>
            <pc:docMk/>
            <pc:sldMk cId="4240339012" sldId="277"/>
            <ac:picMk id="14" creationId="{1C9D4885-B6B2-4E5B-A966-83ED0CB64F76}"/>
          </ac:picMkLst>
        </pc:picChg>
      </pc:sldChg>
      <pc:sldChg chg="addSp delSp modSp add mod">
        <pc:chgData name="Louis BERTOLOTTI" userId="9f4b2f45-7e14-4868-8f41-d45a6ad76f5d" providerId="ADAL" clId="{66CFF39E-463F-4D4A-AF77-383752744B34}" dt="2020-04-03T15:27:55.488" v="14702" actId="20577"/>
        <pc:sldMkLst>
          <pc:docMk/>
          <pc:sldMk cId="284755532" sldId="278"/>
        </pc:sldMkLst>
        <pc:spChg chg="del">
          <ac:chgData name="Louis BERTOLOTTI" userId="9f4b2f45-7e14-4868-8f41-d45a6ad76f5d" providerId="ADAL" clId="{66CFF39E-463F-4D4A-AF77-383752744B34}" dt="2020-04-03T10:41:38.608" v="13276" actId="478"/>
          <ac:spMkLst>
            <pc:docMk/>
            <pc:sldMk cId="284755532" sldId="278"/>
            <ac:spMk id="6" creationId="{8F7465AA-A98A-4C66-A0FC-8067B56A8B8A}"/>
          </ac:spMkLst>
        </pc:spChg>
        <pc:spChg chg="mod">
          <ac:chgData name="Louis BERTOLOTTI" userId="9f4b2f45-7e14-4868-8f41-d45a6ad76f5d" providerId="ADAL" clId="{66CFF39E-463F-4D4A-AF77-383752744B34}" dt="2020-04-03T15:27:55.488" v="14702" actId="20577"/>
          <ac:spMkLst>
            <pc:docMk/>
            <pc:sldMk cId="284755532" sldId="278"/>
            <ac:spMk id="12" creationId="{363B4221-74A2-4E5A-A581-386F94B50506}"/>
          </ac:spMkLst>
        </pc:spChg>
        <pc:picChg chg="add mod">
          <ac:chgData name="Louis BERTOLOTTI" userId="9f4b2f45-7e14-4868-8f41-d45a6ad76f5d" providerId="ADAL" clId="{66CFF39E-463F-4D4A-AF77-383752744B34}" dt="2020-04-03T15:20:51.218" v="14685" actId="1076"/>
          <ac:picMkLst>
            <pc:docMk/>
            <pc:sldMk cId="284755532" sldId="278"/>
            <ac:picMk id="3" creationId="{C8A9FF63-0495-4E00-AE76-C8B4B4407A93}"/>
          </ac:picMkLst>
        </pc:picChg>
        <pc:picChg chg="del">
          <ac:chgData name="Louis BERTOLOTTI" userId="9f4b2f45-7e14-4868-8f41-d45a6ad76f5d" providerId="ADAL" clId="{66CFF39E-463F-4D4A-AF77-383752744B34}" dt="2020-04-03T10:41:17.949" v="13272" actId="478"/>
          <ac:picMkLst>
            <pc:docMk/>
            <pc:sldMk cId="284755532" sldId="278"/>
            <ac:picMk id="5" creationId="{88E23A86-09C5-4E85-A23C-26834F65D048}"/>
          </ac:picMkLst>
        </pc:picChg>
        <pc:picChg chg="del">
          <ac:chgData name="Louis BERTOLOTTI" userId="9f4b2f45-7e14-4868-8f41-d45a6ad76f5d" providerId="ADAL" clId="{66CFF39E-463F-4D4A-AF77-383752744B34}" dt="2020-04-03T10:41:23.773" v="13273" actId="478"/>
          <ac:picMkLst>
            <pc:docMk/>
            <pc:sldMk cId="284755532" sldId="278"/>
            <ac:picMk id="8" creationId="{CB85AD56-E4E3-4CB2-8007-2FD78D8CC54B}"/>
          </ac:picMkLst>
        </pc:picChg>
        <pc:picChg chg="add mod">
          <ac:chgData name="Louis BERTOLOTTI" userId="9f4b2f45-7e14-4868-8f41-d45a6ad76f5d" providerId="ADAL" clId="{66CFF39E-463F-4D4A-AF77-383752744B34}" dt="2020-04-03T15:21:04.119" v="14690" actId="1076"/>
          <ac:picMkLst>
            <pc:docMk/>
            <pc:sldMk cId="284755532" sldId="278"/>
            <ac:picMk id="9" creationId="{B965BD44-66ED-4C1E-9829-722CF7013FBA}"/>
          </ac:picMkLst>
        </pc:picChg>
      </pc:sldChg>
      <pc:sldChg chg="addSp delSp modSp add del mod">
        <pc:chgData name="Louis BERTOLOTTI" userId="9f4b2f45-7e14-4868-8f41-d45a6ad76f5d" providerId="ADAL" clId="{66CFF39E-463F-4D4A-AF77-383752744B34}" dt="2020-04-03T10:23:59.866" v="12775" actId="2696"/>
        <pc:sldMkLst>
          <pc:docMk/>
          <pc:sldMk cId="428533412" sldId="278"/>
        </pc:sldMkLst>
        <pc:spChg chg="del">
          <ac:chgData name="Louis BERTOLOTTI" userId="9f4b2f45-7e14-4868-8f41-d45a6ad76f5d" providerId="ADAL" clId="{66CFF39E-463F-4D4A-AF77-383752744B34}" dt="2020-04-02T18:56:58.927" v="12734" actId="478"/>
          <ac:spMkLst>
            <pc:docMk/>
            <pc:sldMk cId="428533412" sldId="278"/>
            <ac:spMk id="2" creationId="{A2192E12-4665-4163-8AC6-8B603B01CA1C}"/>
          </ac:spMkLst>
        </pc:spChg>
        <pc:spChg chg="del">
          <ac:chgData name="Louis BERTOLOTTI" userId="9f4b2f45-7e14-4868-8f41-d45a6ad76f5d" providerId="ADAL" clId="{66CFF39E-463F-4D4A-AF77-383752744B34}" dt="2020-04-02T18:56:58.927" v="12734" actId="478"/>
          <ac:spMkLst>
            <pc:docMk/>
            <pc:sldMk cId="428533412" sldId="278"/>
            <ac:spMk id="6" creationId="{8F7465AA-A98A-4C66-A0FC-8067B56A8B8A}"/>
          </ac:spMkLst>
        </pc:spChg>
        <pc:spChg chg="add mod">
          <ac:chgData name="Louis BERTOLOTTI" userId="9f4b2f45-7e14-4868-8f41-d45a6ad76f5d" providerId="ADAL" clId="{66CFF39E-463F-4D4A-AF77-383752744B34}" dt="2020-04-02T18:57:13.902" v="12737" actId="1076"/>
          <ac:spMkLst>
            <pc:docMk/>
            <pc:sldMk cId="428533412" sldId="278"/>
            <ac:spMk id="8" creationId="{043F2DF8-4020-4733-9A4E-F371EB6C47D7}"/>
          </ac:spMkLst>
        </pc:spChg>
        <pc:spChg chg="del">
          <ac:chgData name="Louis BERTOLOTTI" userId="9f4b2f45-7e14-4868-8f41-d45a6ad76f5d" providerId="ADAL" clId="{66CFF39E-463F-4D4A-AF77-383752744B34}" dt="2020-04-02T18:56:58.927" v="12734" actId="478"/>
          <ac:spMkLst>
            <pc:docMk/>
            <pc:sldMk cId="428533412" sldId="278"/>
            <ac:spMk id="13" creationId="{98A5379B-A6C7-40A8-A1E9-82D5CFE4DF1F}"/>
          </ac:spMkLst>
        </pc:spChg>
        <pc:picChg chg="del">
          <ac:chgData name="Louis BERTOLOTTI" userId="9f4b2f45-7e14-4868-8f41-d45a6ad76f5d" providerId="ADAL" clId="{66CFF39E-463F-4D4A-AF77-383752744B34}" dt="2020-04-02T18:56:58.927" v="12734" actId="478"/>
          <ac:picMkLst>
            <pc:docMk/>
            <pc:sldMk cId="428533412" sldId="278"/>
            <ac:picMk id="3" creationId="{EB3089AC-5DD0-4521-82B5-E85A0FCE4DB5}"/>
          </ac:picMkLst>
        </pc:picChg>
        <pc:picChg chg="del">
          <ac:chgData name="Louis BERTOLOTTI" userId="9f4b2f45-7e14-4868-8f41-d45a6ad76f5d" providerId="ADAL" clId="{66CFF39E-463F-4D4A-AF77-383752744B34}" dt="2020-04-02T18:57:01.906" v="12735" actId="478"/>
          <ac:picMkLst>
            <pc:docMk/>
            <pc:sldMk cId="428533412" sldId="278"/>
            <ac:picMk id="5" creationId="{88E23A86-09C5-4E85-A23C-26834F65D048}"/>
          </ac:picMkLst>
        </pc:picChg>
        <pc:picChg chg="add del">
          <ac:chgData name="Louis BERTOLOTTI" userId="9f4b2f45-7e14-4868-8f41-d45a6ad76f5d" providerId="ADAL" clId="{66CFF39E-463F-4D4A-AF77-383752744B34}" dt="2020-04-02T18:58:00.199" v="12749" actId="21"/>
          <ac:picMkLst>
            <pc:docMk/>
            <pc:sldMk cId="428533412" sldId="278"/>
            <ac:picMk id="10" creationId="{0DD36205-65B9-421A-B982-8384321C52B0}"/>
          </ac:picMkLst>
        </pc:picChg>
      </pc:sldChg>
      <pc:sldChg chg="addSp delSp modSp add mod">
        <pc:chgData name="Louis BERTOLOTTI" userId="9f4b2f45-7e14-4868-8f41-d45a6ad76f5d" providerId="ADAL" clId="{66CFF39E-463F-4D4A-AF77-383752744B34}" dt="2020-04-03T15:32:39.028" v="15525" actId="1076"/>
        <pc:sldMkLst>
          <pc:docMk/>
          <pc:sldMk cId="3951297663" sldId="279"/>
        </pc:sldMkLst>
        <pc:spChg chg="mod">
          <ac:chgData name="Louis BERTOLOTTI" userId="9f4b2f45-7e14-4868-8f41-d45a6ad76f5d" providerId="ADAL" clId="{66CFF39E-463F-4D4A-AF77-383752744B34}" dt="2020-04-03T15:32:39.028" v="15525" actId="1076"/>
          <ac:spMkLst>
            <pc:docMk/>
            <pc:sldMk cId="3951297663" sldId="279"/>
            <ac:spMk id="12" creationId="{363B4221-74A2-4E5A-A581-386F94B50506}"/>
          </ac:spMkLst>
        </pc:spChg>
        <pc:picChg chg="del">
          <ac:chgData name="Louis BERTOLOTTI" userId="9f4b2f45-7e14-4868-8f41-d45a6ad76f5d" providerId="ADAL" clId="{66CFF39E-463F-4D4A-AF77-383752744B34}" dt="2020-04-03T15:23:05.270" v="14693" actId="478"/>
          <ac:picMkLst>
            <pc:docMk/>
            <pc:sldMk cId="3951297663" sldId="279"/>
            <ac:picMk id="3" creationId="{C8A9FF63-0495-4E00-AE76-C8B4B4407A93}"/>
          </ac:picMkLst>
        </pc:picChg>
        <pc:picChg chg="add mod">
          <ac:chgData name="Louis BERTOLOTTI" userId="9f4b2f45-7e14-4868-8f41-d45a6ad76f5d" providerId="ADAL" clId="{66CFF39E-463F-4D4A-AF77-383752744B34}" dt="2020-04-03T15:32:33.825" v="15524" actId="1076"/>
          <ac:picMkLst>
            <pc:docMk/>
            <pc:sldMk cId="3951297663" sldId="279"/>
            <ac:picMk id="5" creationId="{0A6625A4-9AE7-471B-9593-5FECD0E444E0}"/>
          </ac:picMkLst>
        </pc:picChg>
        <pc:picChg chg="del">
          <ac:chgData name="Louis BERTOLOTTI" userId="9f4b2f45-7e14-4868-8f41-d45a6ad76f5d" providerId="ADAL" clId="{66CFF39E-463F-4D4A-AF77-383752744B34}" dt="2020-04-03T15:23:04.288" v="14692" actId="478"/>
          <ac:picMkLst>
            <pc:docMk/>
            <pc:sldMk cId="3951297663" sldId="279"/>
            <ac:picMk id="9" creationId="{B965BD44-66ED-4C1E-9829-722CF7013FBA}"/>
          </ac:picMkLst>
        </pc:picChg>
      </pc:sldChg>
      <pc:sldChg chg="addSp delSp modSp add mod">
        <pc:chgData name="Louis BERTOLOTTI" userId="9f4b2f45-7e14-4868-8f41-d45a6ad76f5d" providerId="ADAL" clId="{66CFF39E-463F-4D4A-AF77-383752744B34}" dt="2020-04-03T18:33:37.232" v="17966" actId="20577"/>
        <pc:sldMkLst>
          <pc:docMk/>
          <pc:sldMk cId="193510302" sldId="280"/>
        </pc:sldMkLst>
        <pc:spChg chg="del">
          <ac:chgData name="Louis BERTOLOTTI" userId="9f4b2f45-7e14-4868-8f41-d45a6ad76f5d" providerId="ADAL" clId="{66CFF39E-463F-4D4A-AF77-383752744B34}" dt="2020-04-03T18:26:52.777" v="17250" actId="478"/>
          <ac:spMkLst>
            <pc:docMk/>
            <pc:sldMk cId="193510302" sldId="280"/>
            <ac:spMk id="2" creationId="{A2192E12-4665-4163-8AC6-8B603B01CA1C}"/>
          </ac:spMkLst>
        </pc:spChg>
        <pc:spChg chg="add mod">
          <ac:chgData name="Louis BERTOLOTTI" userId="9f4b2f45-7e14-4868-8f41-d45a6ad76f5d" providerId="ADAL" clId="{66CFF39E-463F-4D4A-AF77-383752744B34}" dt="2020-04-03T18:33:37.232" v="17966" actId="20577"/>
          <ac:spMkLst>
            <pc:docMk/>
            <pc:sldMk cId="193510302" sldId="280"/>
            <ac:spMk id="4" creationId="{2A6FF29F-2F43-4225-ADD0-5C90BCDDBDE2}"/>
          </ac:spMkLst>
        </pc:spChg>
        <pc:spChg chg="del">
          <ac:chgData name="Louis BERTOLOTTI" userId="9f4b2f45-7e14-4868-8f41-d45a6ad76f5d" providerId="ADAL" clId="{66CFF39E-463F-4D4A-AF77-383752744B34}" dt="2020-04-03T18:26:52.777" v="17250" actId="478"/>
          <ac:spMkLst>
            <pc:docMk/>
            <pc:sldMk cId="193510302" sldId="280"/>
            <ac:spMk id="6" creationId="{35295FF2-FA44-4332-AFAD-4C977D6D1859}"/>
          </ac:spMkLst>
        </pc:spChg>
        <pc:spChg chg="mod">
          <ac:chgData name="Louis BERTOLOTTI" userId="9f4b2f45-7e14-4868-8f41-d45a6ad76f5d" providerId="ADAL" clId="{66CFF39E-463F-4D4A-AF77-383752744B34}" dt="2020-04-03T18:26:39.383" v="17247" actId="20577"/>
          <ac:spMkLst>
            <pc:docMk/>
            <pc:sldMk cId="193510302" sldId="280"/>
            <ac:spMk id="7" creationId="{13A319BE-5399-4576-A8C4-DD9A7658021C}"/>
          </ac:spMkLst>
        </pc:spChg>
        <pc:spChg chg="del">
          <ac:chgData name="Louis BERTOLOTTI" userId="9f4b2f45-7e14-4868-8f41-d45a6ad76f5d" providerId="ADAL" clId="{66CFF39E-463F-4D4A-AF77-383752744B34}" dt="2020-04-03T18:26:52.777" v="17250" actId="478"/>
          <ac:spMkLst>
            <pc:docMk/>
            <pc:sldMk cId="193510302" sldId="280"/>
            <ac:spMk id="11" creationId="{41F685A8-8956-4118-A4B3-240797642573}"/>
          </ac:spMkLst>
        </pc:spChg>
        <pc:spChg chg="add del mod">
          <ac:chgData name="Louis BERTOLOTTI" userId="9f4b2f45-7e14-4868-8f41-d45a6ad76f5d" providerId="ADAL" clId="{66CFF39E-463F-4D4A-AF77-383752744B34}" dt="2020-04-03T18:26:48.355" v="17249" actId="478"/>
          <ac:spMkLst>
            <pc:docMk/>
            <pc:sldMk cId="193510302" sldId="280"/>
            <ac:spMk id="14" creationId="{B216972C-0F6A-4843-BC7B-570812C9E87E}"/>
          </ac:spMkLst>
        </pc:spChg>
        <pc:spChg chg="add del mod">
          <ac:chgData name="Louis BERTOLOTTI" userId="9f4b2f45-7e14-4868-8f41-d45a6ad76f5d" providerId="ADAL" clId="{66CFF39E-463F-4D4A-AF77-383752744B34}" dt="2020-04-03T18:26:48.355" v="17249" actId="478"/>
          <ac:spMkLst>
            <pc:docMk/>
            <pc:sldMk cId="193510302" sldId="280"/>
            <ac:spMk id="16" creationId="{50489D48-8D10-41AD-89D6-D6C5070F90DB}"/>
          </ac:spMkLst>
        </pc:spChg>
        <pc:picChg chg="del mod">
          <ac:chgData name="Louis BERTOLOTTI" userId="9f4b2f45-7e14-4868-8f41-d45a6ad76f5d" providerId="ADAL" clId="{66CFF39E-463F-4D4A-AF77-383752744B34}" dt="2020-04-03T18:32:10.367" v="17633" actId="478"/>
          <ac:picMkLst>
            <pc:docMk/>
            <pc:sldMk cId="193510302" sldId="280"/>
            <ac:picMk id="3" creationId="{50F6B1E7-BC22-4386-AB5D-B60AA2D69581}"/>
          </ac:picMkLst>
        </pc:picChg>
        <pc:picChg chg="del">
          <ac:chgData name="Louis BERTOLOTTI" userId="9f4b2f45-7e14-4868-8f41-d45a6ad76f5d" providerId="ADAL" clId="{66CFF39E-463F-4D4A-AF77-383752744B34}" dt="2020-04-03T18:32:10.367" v="17633" actId="478"/>
          <ac:picMkLst>
            <pc:docMk/>
            <pc:sldMk cId="193510302" sldId="280"/>
            <ac:picMk id="8" creationId="{AD54D1F8-6074-4206-9826-2908EA271DDD}"/>
          </ac:picMkLst>
        </pc:picChg>
        <pc:picChg chg="del">
          <ac:chgData name="Louis BERTOLOTTI" userId="9f4b2f45-7e14-4868-8f41-d45a6ad76f5d" providerId="ADAL" clId="{66CFF39E-463F-4D4A-AF77-383752744B34}" dt="2020-04-03T18:26:52.777" v="17250" actId="478"/>
          <ac:picMkLst>
            <pc:docMk/>
            <pc:sldMk cId="193510302" sldId="280"/>
            <ac:picMk id="9" creationId="{2136C660-26EC-4A45-8C98-0328FB8700B0}"/>
          </ac:picMkLst>
        </pc:picChg>
        <pc:picChg chg="add del mod">
          <ac:chgData name="Louis BERTOLOTTI" userId="9f4b2f45-7e14-4868-8f41-d45a6ad76f5d" providerId="ADAL" clId="{66CFF39E-463F-4D4A-AF77-383752744B34}" dt="2020-04-03T18:26:48.355" v="17249" actId="478"/>
          <ac:picMkLst>
            <pc:docMk/>
            <pc:sldMk cId="193510302" sldId="280"/>
            <ac:picMk id="12" creationId="{AF0CB6FA-F354-49AD-8B48-12005519E7CF}"/>
          </ac:picMkLst>
        </pc:picChg>
        <pc:picChg chg="del">
          <ac:chgData name="Louis BERTOLOTTI" userId="9f4b2f45-7e14-4868-8f41-d45a6ad76f5d" providerId="ADAL" clId="{66CFF39E-463F-4D4A-AF77-383752744B34}" dt="2020-04-03T18:26:52.777" v="17250" actId="478"/>
          <ac:picMkLst>
            <pc:docMk/>
            <pc:sldMk cId="193510302" sldId="280"/>
            <ac:picMk id="15" creationId="{0EF2610C-5B10-4AA5-9AC9-D4DAC7DA9A1F}"/>
          </ac:picMkLst>
        </pc:picChg>
        <pc:picChg chg="add del mod">
          <ac:chgData name="Louis BERTOLOTTI" userId="9f4b2f45-7e14-4868-8f41-d45a6ad76f5d" providerId="ADAL" clId="{66CFF39E-463F-4D4A-AF77-383752744B34}" dt="2020-04-03T18:26:48.355" v="17249" actId="478"/>
          <ac:picMkLst>
            <pc:docMk/>
            <pc:sldMk cId="193510302" sldId="280"/>
            <ac:picMk id="18" creationId="{1CB755A8-C9AE-446C-B4FA-8D652C9E4887}"/>
          </ac:picMkLst>
        </pc:picChg>
        <pc:cxnChg chg="del">
          <ac:chgData name="Louis BERTOLOTTI" userId="9f4b2f45-7e14-4868-8f41-d45a6ad76f5d" providerId="ADAL" clId="{66CFF39E-463F-4D4A-AF77-383752744B34}" dt="2020-04-03T18:26:55.976" v="17251" actId="478"/>
          <ac:cxnSpMkLst>
            <pc:docMk/>
            <pc:sldMk cId="193510302" sldId="280"/>
            <ac:cxnSpMk id="13" creationId="{CF90698F-462E-49CF-A3B2-30A56468CF26}"/>
          </ac:cxnSpMkLst>
        </pc:cxnChg>
        <pc:cxnChg chg="add del mod">
          <ac:chgData name="Louis BERTOLOTTI" userId="9f4b2f45-7e14-4868-8f41-d45a6ad76f5d" providerId="ADAL" clId="{66CFF39E-463F-4D4A-AF77-383752744B34}" dt="2020-04-03T18:26:48.355" v="17249" actId="478"/>
          <ac:cxnSpMkLst>
            <pc:docMk/>
            <pc:sldMk cId="193510302" sldId="280"/>
            <ac:cxnSpMk id="17" creationId="{6EF59F7B-2A8A-4B89-BA34-168A06E33398}"/>
          </ac:cxnSpMkLst>
        </pc:cxnChg>
      </pc:sldChg>
      <pc:sldMasterChg chg="delSp mod">
        <pc:chgData name="Louis BERTOLOTTI" userId="9f4b2f45-7e14-4868-8f41-d45a6ad76f5d" providerId="ADAL" clId="{66CFF39E-463F-4D4A-AF77-383752744B34}" dt="2020-03-31T08:41:55.058" v="1384" actId="478"/>
        <pc:sldMasterMkLst>
          <pc:docMk/>
          <pc:sldMasterMk cId="71096945" sldId="2147483691"/>
        </pc:sldMasterMkLst>
        <pc:spChg chg="del">
          <ac:chgData name="Louis BERTOLOTTI" userId="9f4b2f45-7e14-4868-8f41-d45a6ad76f5d" providerId="ADAL" clId="{66CFF39E-463F-4D4A-AF77-383752744B34}" dt="2020-03-31T08:41:55.058" v="1384" actId="478"/>
          <ac:spMkLst>
            <pc:docMk/>
            <pc:sldMasterMk cId="71096945" sldId="2147483691"/>
            <ac:spMk id="63" creationId="{00000000-0000-0000-0000-000000000000}"/>
          </ac:spMkLst>
        </pc:spChg>
      </pc:sldMasterChg>
    </pc:docChg>
  </pc:docChgLst>
  <pc:docChgLst>
    <pc:chgData name="Louis BERTOLOTTI" userId="9f4b2f45-7e14-4868-8f41-d45a6ad76f5d" providerId="ADAL" clId="{D945F495-5519-480E-B9F3-1A7BEC9B056C}"/>
    <pc:docChg chg="undo redo custSel addSld delSld modSld sldOrd modMainMaster modSection">
      <pc:chgData name="Louis BERTOLOTTI" userId="9f4b2f45-7e14-4868-8f41-d45a6ad76f5d" providerId="ADAL" clId="{D945F495-5519-480E-B9F3-1A7BEC9B056C}" dt="2020-04-08T16:09:38.431" v="26036" actId="1076"/>
      <pc:docMkLst>
        <pc:docMk/>
      </pc:docMkLst>
      <pc:sldChg chg="del">
        <pc:chgData name="Louis BERTOLOTTI" userId="9f4b2f45-7e14-4868-8f41-d45a6ad76f5d" providerId="ADAL" clId="{D945F495-5519-480E-B9F3-1A7BEC9B056C}" dt="2020-04-07T13:49:11.953" v="7578" actId="2696"/>
        <pc:sldMkLst>
          <pc:docMk/>
          <pc:sldMk cId="657063141" sldId="257"/>
        </pc:sldMkLst>
      </pc:sldChg>
      <pc:sldChg chg="modSp modAnim">
        <pc:chgData name="Louis BERTOLOTTI" userId="9f4b2f45-7e14-4868-8f41-d45a6ad76f5d" providerId="ADAL" clId="{D945F495-5519-480E-B9F3-1A7BEC9B056C}" dt="2020-04-08T09:19:07.696" v="16780"/>
        <pc:sldMkLst>
          <pc:docMk/>
          <pc:sldMk cId="1454435870" sldId="259"/>
        </pc:sldMkLst>
        <pc:spChg chg="mod">
          <ac:chgData name="Louis BERTOLOTTI" userId="9f4b2f45-7e14-4868-8f41-d45a6ad76f5d" providerId="ADAL" clId="{D945F495-5519-480E-B9F3-1A7BEC9B056C}" dt="2020-04-08T08:39:32.803" v="15344" actId="20577"/>
          <ac:spMkLst>
            <pc:docMk/>
            <pc:sldMk cId="1454435870" sldId="259"/>
            <ac:spMk id="4" creationId="{B725E6A7-5339-4D2E-A240-31836F0A55AB}"/>
          </ac:spMkLst>
        </pc:spChg>
        <pc:spChg chg="mod">
          <ac:chgData name="Louis BERTOLOTTI" userId="9f4b2f45-7e14-4868-8f41-d45a6ad76f5d" providerId="ADAL" clId="{D945F495-5519-480E-B9F3-1A7BEC9B056C}" dt="2020-04-08T08:39:35.893" v="15345" actId="20577"/>
          <ac:spMkLst>
            <pc:docMk/>
            <pc:sldMk cId="1454435870" sldId="259"/>
            <ac:spMk id="28" creationId="{FE699F1B-FEF4-4BAB-BEE8-C99AB7FAF819}"/>
          </ac:spMkLst>
        </pc:spChg>
      </pc:sldChg>
      <pc:sldChg chg="modAnim">
        <pc:chgData name="Louis BERTOLOTTI" userId="9f4b2f45-7e14-4868-8f41-d45a6ad76f5d" providerId="ADAL" clId="{D945F495-5519-480E-B9F3-1A7BEC9B056C}" dt="2020-04-08T09:19:32.819" v="16781"/>
        <pc:sldMkLst>
          <pc:docMk/>
          <pc:sldMk cId="2943341591" sldId="260"/>
        </pc:sldMkLst>
      </pc:sldChg>
      <pc:sldChg chg="modSp mod">
        <pc:chgData name="Louis BERTOLOTTI" userId="9f4b2f45-7e14-4868-8f41-d45a6ad76f5d" providerId="ADAL" clId="{D945F495-5519-480E-B9F3-1A7BEC9B056C}" dt="2020-04-08T09:15:47.038" v="16779" actId="207"/>
        <pc:sldMkLst>
          <pc:docMk/>
          <pc:sldMk cId="190392146" sldId="262"/>
        </pc:sldMkLst>
        <pc:graphicFrameChg chg="mod modGraphic">
          <ac:chgData name="Louis BERTOLOTTI" userId="9f4b2f45-7e14-4868-8f41-d45a6ad76f5d" providerId="ADAL" clId="{D945F495-5519-480E-B9F3-1A7BEC9B056C}" dt="2020-04-08T09:15:47.038" v="16779" actId="207"/>
          <ac:graphicFrameMkLst>
            <pc:docMk/>
            <pc:sldMk cId="190392146" sldId="262"/>
            <ac:graphicFrameMk id="3" creationId="{60C3B728-9B9C-4B1F-A8A9-04B62B0A968B}"/>
          </ac:graphicFrameMkLst>
        </pc:graphicFrameChg>
      </pc:sldChg>
      <pc:sldChg chg="addSp delSp modSp mod modAnim">
        <pc:chgData name="Louis BERTOLOTTI" userId="9f4b2f45-7e14-4868-8f41-d45a6ad76f5d" providerId="ADAL" clId="{D945F495-5519-480E-B9F3-1A7BEC9B056C}" dt="2020-04-08T09:20:06.064" v="16783"/>
        <pc:sldMkLst>
          <pc:docMk/>
          <pc:sldMk cId="4010366086" sldId="263"/>
        </pc:sldMkLst>
        <pc:spChg chg="del">
          <ac:chgData name="Louis BERTOLOTTI" userId="9f4b2f45-7e14-4868-8f41-d45a6ad76f5d" providerId="ADAL" clId="{D945F495-5519-480E-B9F3-1A7BEC9B056C}" dt="2020-04-06T15:47:14.797" v="0" actId="21"/>
          <ac:spMkLst>
            <pc:docMk/>
            <pc:sldMk cId="4010366086" sldId="263"/>
            <ac:spMk id="2" creationId="{A2192E12-4665-4163-8AC6-8B603B01CA1C}"/>
          </ac:spMkLst>
        </pc:spChg>
        <pc:spChg chg="del">
          <ac:chgData name="Louis BERTOLOTTI" userId="9f4b2f45-7e14-4868-8f41-d45a6ad76f5d" providerId="ADAL" clId="{D945F495-5519-480E-B9F3-1A7BEC9B056C}" dt="2020-04-06T15:47:14.797" v="0" actId="21"/>
          <ac:spMkLst>
            <pc:docMk/>
            <pc:sldMk cId="4010366086" sldId="263"/>
            <ac:spMk id="3" creationId="{94E1413A-D8D9-406A-A653-A8DEA9116D80}"/>
          </ac:spMkLst>
        </pc:spChg>
        <pc:spChg chg="del">
          <ac:chgData name="Louis BERTOLOTTI" userId="9f4b2f45-7e14-4868-8f41-d45a6ad76f5d" providerId="ADAL" clId="{D945F495-5519-480E-B9F3-1A7BEC9B056C}" dt="2020-04-06T15:47:14.797" v="0" actId="21"/>
          <ac:spMkLst>
            <pc:docMk/>
            <pc:sldMk cId="4010366086" sldId="263"/>
            <ac:spMk id="4" creationId="{846FE551-6DFC-4CF3-8FE6-5A70EAF7564E}"/>
          </ac:spMkLst>
        </pc:spChg>
        <pc:spChg chg="mod">
          <ac:chgData name="Louis BERTOLOTTI" userId="9f4b2f45-7e14-4868-8f41-d45a6ad76f5d" providerId="ADAL" clId="{D945F495-5519-480E-B9F3-1A7BEC9B056C}" dt="2020-04-06T15:47:20.787" v="1" actId="1076"/>
          <ac:spMkLst>
            <pc:docMk/>
            <pc:sldMk cId="4010366086" sldId="263"/>
            <ac:spMk id="5" creationId="{8349A75E-6FDC-4955-BE52-56CCDFEA905A}"/>
          </ac:spMkLst>
        </pc:spChg>
        <pc:spChg chg="add mod">
          <ac:chgData name="Louis BERTOLOTTI" userId="9f4b2f45-7e14-4868-8f41-d45a6ad76f5d" providerId="ADAL" clId="{D945F495-5519-480E-B9F3-1A7BEC9B056C}" dt="2020-04-08T09:06:14.647" v="16737" actId="1076"/>
          <ac:spMkLst>
            <pc:docMk/>
            <pc:sldMk cId="4010366086" sldId="263"/>
            <ac:spMk id="6" creationId="{E8B47F97-409E-4A28-A0A3-DA049A75F57C}"/>
          </ac:spMkLst>
        </pc:spChg>
        <pc:spChg chg="add mod">
          <ac:chgData name="Louis BERTOLOTTI" userId="9f4b2f45-7e14-4868-8f41-d45a6ad76f5d" providerId="ADAL" clId="{D945F495-5519-480E-B9F3-1A7BEC9B056C}" dt="2020-04-08T09:12:12.706" v="16772" actId="1076"/>
          <ac:spMkLst>
            <pc:docMk/>
            <pc:sldMk cId="4010366086" sldId="263"/>
            <ac:spMk id="8" creationId="{D3186919-44D9-4728-9941-8400572B70FD}"/>
          </ac:spMkLst>
        </pc:spChg>
        <pc:spChg chg="add mod">
          <ac:chgData name="Louis BERTOLOTTI" userId="9f4b2f45-7e14-4868-8f41-d45a6ad76f5d" providerId="ADAL" clId="{D945F495-5519-480E-B9F3-1A7BEC9B056C}" dt="2020-04-08T09:12:12.706" v="16772" actId="1076"/>
          <ac:spMkLst>
            <pc:docMk/>
            <pc:sldMk cId="4010366086" sldId="263"/>
            <ac:spMk id="9" creationId="{636CC8A3-D868-4259-B5BF-E326243245AE}"/>
          </ac:spMkLst>
        </pc:spChg>
        <pc:spChg chg="add mod">
          <ac:chgData name="Louis BERTOLOTTI" userId="9f4b2f45-7e14-4868-8f41-d45a6ad76f5d" providerId="ADAL" clId="{D945F495-5519-480E-B9F3-1A7BEC9B056C}" dt="2020-04-08T09:12:25.118" v="16774" actId="1076"/>
          <ac:spMkLst>
            <pc:docMk/>
            <pc:sldMk cId="4010366086" sldId="263"/>
            <ac:spMk id="10" creationId="{02C1CC61-E192-4BE6-A21A-89396464A378}"/>
          </ac:spMkLst>
        </pc:spChg>
        <pc:spChg chg="del">
          <ac:chgData name="Louis BERTOLOTTI" userId="9f4b2f45-7e14-4868-8f41-d45a6ad76f5d" providerId="ADAL" clId="{D945F495-5519-480E-B9F3-1A7BEC9B056C}" dt="2020-04-06T15:47:14.797" v="0" actId="21"/>
          <ac:spMkLst>
            <pc:docMk/>
            <pc:sldMk cId="4010366086" sldId="263"/>
            <ac:spMk id="16" creationId="{E9BF6E17-F86F-438D-B28C-645CC380980D}"/>
          </ac:spMkLst>
        </pc:spChg>
        <pc:spChg chg="del">
          <ac:chgData name="Louis BERTOLOTTI" userId="9f4b2f45-7e14-4868-8f41-d45a6ad76f5d" providerId="ADAL" clId="{D945F495-5519-480E-B9F3-1A7BEC9B056C}" dt="2020-04-06T15:47:14.797" v="0" actId="21"/>
          <ac:spMkLst>
            <pc:docMk/>
            <pc:sldMk cId="4010366086" sldId="263"/>
            <ac:spMk id="18" creationId="{FC68D81B-4C45-4BDA-BC59-7600BC05564D}"/>
          </ac:spMkLst>
        </pc:spChg>
        <pc:spChg chg="del">
          <ac:chgData name="Louis BERTOLOTTI" userId="9f4b2f45-7e14-4868-8f41-d45a6ad76f5d" providerId="ADAL" clId="{D945F495-5519-480E-B9F3-1A7BEC9B056C}" dt="2020-04-06T15:47:14.797" v="0" actId="21"/>
          <ac:spMkLst>
            <pc:docMk/>
            <pc:sldMk cId="4010366086" sldId="263"/>
            <ac:spMk id="20" creationId="{D79491CB-23E2-4882-B902-DF55824F0E6A}"/>
          </ac:spMkLst>
        </pc:spChg>
        <pc:spChg chg="add del mod">
          <ac:chgData name="Louis BERTOLOTTI" userId="9f4b2f45-7e14-4868-8f41-d45a6ad76f5d" providerId="ADAL" clId="{D945F495-5519-480E-B9F3-1A7BEC9B056C}" dt="2020-04-06T15:48:45.652" v="11" actId="478"/>
          <ac:spMkLst>
            <pc:docMk/>
            <pc:sldMk cId="4010366086" sldId="263"/>
            <ac:spMk id="21" creationId="{62666A10-D0DD-4A0F-A9E7-EB049E798167}"/>
          </ac:spMkLst>
        </pc:spChg>
        <pc:spChg chg="del">
          <ac:chgData name="Louis BERTOLOTTI" userId="9f4b2f45-7e14-4868-8f41-d45a6ad76f5d" providerId="ADAL" clId="{D945F495-5519-480E-B9F3-1A7BEC9B056C}" dt="2020-04-06T15:47:14.797" v="0" actId="21"/>
          <ac:spMkLst>
            <pc:docMk/>
            <pc:sldMk cId="4010366086" sldId="263"/>
            <ac:spMk id="22" creationId="{D6FD3C42-E393-40DC-A549-7F00EBCC0AEC}"/>
          </ac:spMkLst>
        </pc:spChg>
        <pc:spChg chg="add del mod">
          <ac:chgData name="Louis BERTOLOTTI" userId="9f4b2f45-7e14-4868-8f41-d45a6ad76f5d" providerId="ADAL" clId="{D945F495-5519-480E-B9F3-1A7BEC9B056C}" dt="2020-04-08T09:06:07.523" v="16736" actId="478"/>
          <ac:spMkLst>
            <pc:docMk/>
            <pc:sldMk cId="4010366086" sldId="263"/>
            <ac:spMk id="23" creationId="{AE956C2F-180D-4971-B7D8-080A7C67BE7D}"/>
          </ac:spMkLst>
        </pc:spChg>
        <pc:spChg chg="del">
          <ac:chgData name="Louis BERTOLOTTI" userId="9f4b2f45-7e14-4868-8f41-d45a6ad76f5d" providerId="ADAL" clId="{D945F495-5519-480E-B9F3-1A7BEC9B056C}" dt="2020-04-06T15:47:14.797" v="0" actId="21"/>
          <ac:spMkLst>
            <pc:docMk/>
            <pc:sldMk cId="4010366086" sldId="263"/>
            <ac:spMk id="24" creationId="{137BE199-B439-4A4B-A616-E1043169376A}"/>
          </ac:spMkLst>
        </pc:spChg>
        <pc:spChg chg="add mod ord">
          <ac:chgData name="Louis BERTOLOTTI" userId="9f4b2f45-7e14-4868-8f41-d45a6ad76f5d" providerId="ADAL" clId="{D945F495-5519-480E-B9F3-1A7BEC9B056C}" dt="2020-04-08T09:06:23.013" v="16740" actId="166"/>
          <ac:spMkLst>
            <pc:docMk/>
            <pc:sldMk cId="4010366086" sldId="263"/>
            <ac:spMk id="25" creationId="{DE7613C5-E385-403F-959F-BC0F4CBAE6A1}"/>
          </ac:spMkLst>
        </pc:spChg>
        <pc:spChg chg="del">
          <ac:chgData name="Louis BERTOLOTTI" userId="9f4b2f45-7e14-4868-8f41-d45a6ad76f5d" providerId="ADAL" clId="{D945F495-5519-480E-B9F3-1A7BEC9B056C}" dt="2020-04-06T15:47:14.797" v="0" actId="21"/>
          <ac:spMkLst>
            <pc:docMk/>
            <pc:sldMk cId="4010366086" sldId="263"/>
            <ac:spMk id="26" creationId="{2D033CF5-F034-4102-A5BE-432D01579A8B}"/>
          </ac:spMkLst>
        </pc:spChg>
        <pc:spChg chg="add mod">
          <ac:chgData name="Louis BERTOLOTTI" userId="9f4b2f45-7e14-4868-8f41-d45a6ad76f5d" providerId="ADAL" clId="{D945F495-5519-480E-B9F3-1A7BEC9B056C}" dt="2020-04-08T09:11:10.433" v="16767" actId="1076"/>
          <ac:spMkLst>
            <pc:docMk/>
            <pc:sldMk cId="4010366086" sldId="263"/>
            <ac:spMk id="27" creationId="{E3FA51A4-A18F-4AF3-8D14-9657DBA3179F}"/>
          </ac:spMkLst>
        </pc:spChg>
        <pc:spChg chg="del">
          <ac:chgData name="Louis BERTOLOTTI" userId="9f4b2f45-7e14-4868-8f41-d45a6ad76f5d" providerId="ADAL" clId="{D945F495-5519-480E-B9F3-1A7BEC9B056C}" dt="2020-04-06T15:47:14.797" v="0" actId="21"/>
          <ac:spMkLst>
            <pc:docMk/>
            <pc:sldMk cId="4010366086" sldId="263"/>
            <ac:spMk id="28" creationId="{D08921E4-901F-4A7D-B6EC-46695855AC56}"/>
          </ac:spMkLst>
        </pc:spChg>
        <pc:spChg chg="add mod">
          <ac:chgData name="Louis BERTOLOTTI" userId="9f4b2f45-7e14-4868-8f41-d45a6ad76f5d" providerId="ADAL" clId="{D945F495-5519-480E-B9F3-1A7BEC9B056C}" dt="2020-04-08T09:11:10.433" v="16767" actId="1076"/>
          <ac:spMkLst>
            <pc:docMk/>
            <pc:sldMk cId="4010366086" sldId="263"/>
            <ac:spMk id="29" creationId="{9F365EC9-5C2A-47DF-8AC8-FA7BA1489ED0}"/>
          </ac:spMkLst>
        </pc:spChg>
        <pc:spChg chg="del">
          <ac:chgData name="Louis BERTOLOTTI" userId="9f4b2f45-7e14-4868-8f41-d45a6ad76f5d" providerId="ADAL" clId="{D945F495-5519-480E-B9F3-1A7BEC9B056C}" dt="2020-04-06T15:47:14.797" v="0" actId="21"/>
          <ac:spMkLst>
            <pc:docMk/>
            <pc:sldMk cId="4010366086" sldId="263"/>
            <ac:spMk id="30" creationId="{D9BF824D-D59B-499A-A20F-1D3EA1189406}"/>
          </ac:spMkLst>
        </pc:spChg>
        <pc:spChg chg="add del mod">
          <ac:chgData name="Louis BERTOLOTTI" userId="9f4b2f45-7e14-4868-8f41-d45a6ad76f5d" providerId="ADAL" clId="{D945F495-5519-480E-B9F3-1A7BEC9B056C}" dt="2020-04-08T09:06:53.557" v="16744" actId="478"/>
          <ac:spMkLst>
            <pc:docMk/>
            <pc:sldMk cId="4010366086" sldId="263"/>
            <ac:spMk id="31" creationId="{20E60EDB-8FC5-4711-B637-7E5EFE9E6BCE}"/>
          </ac:spMkLst>
        </pc:spChg>
        <pc:spChg chg="add mod ord">
          <ac:chgData name="Louis BERTOLOTTI" userId="9f4b2f45-7e14-4868-8f41-d45a6ad76f5d" providerId="ADAL" clId="{D945F495-5519-480E-B9F3-1A7BEC9B056C}" dt="2020-04-08T09:12:12.706" v="16772" actId="1076"/>
          <ac:spMkLst>
            <pc:docMk/>
            <pc:sldMk cId="4010366086" sldId="263"/>
            <ac:spMk id="32" creationId="{71ADF381-A8EC-4249-B221-CC60732389AC}"/>
          </ac:spMkLst>
        </pc:spChg>
        <pc:spChg chg="add del mod">
          <ac:chgData name="Louis BERTOLOTTI" userId="9f4b2f45-7e14-4868-8f41-d45a6ad76f5d" providerId="ADAL" clId="{D945F495-5519-480E-B9F3-1A7BEC9B056C}" dt="2020-04-08T09:07:32.032" v="16750" actId="478"/>
          <ac:spMkLst>
            <pc:docMk/>
            <pc:sldMk cId="4010366086" sldId="263"/>
            <ac:spMk id="33" creationId="{B0E85170-D884-444D-8CF6-7571DFC5118D}"/>
          </ac:spMkLst>
        </pc:spChg>
        <pc:spChg chg="add mod ord">
          <ac:chgData name="Louis BERTOLOTTI" userId="9f4b2f45-7e14-4868-8f41-d45a6ad76f5d" providerId="ADAL" clId="{D945F495-5519-480E-B9F3-1A7BEC9B056C}" dt="2020-04-08T09:12:12.706" v="16772" actId="1076"/>
          <ac:spMkLst>
            <pc:docMk/>
            <pc:sldMk cId="4010366086" sldId="263"/>
            <ac:spMk id="34" creationId="{E5675015-9146-4F91-BD95-B9DA2D17160D}"/>
          </ac:spMkLst>
        </pc:spChg>
        <pc:spChg chg="add del mod">
          <ac:chgData name="Louis BERTOLOTTI" userId="9f4b2f45-7e14-4868-8f41-d45a6ad76f5d" providerId="ADAL" clId="{D945F495-5519-480E-B9F3-1A7BEC9B056C}" dt="2020-04-08T09:10:34.252" v="16761" actId="478"/>
          <ac:spMkLst>
            <pc:docMk/>
            <pc:sldMk cId="4010366086" sldId="263"/>
            <ac:spMk id="35" creationId="{F8B3A53E-5741-472B-96C4-D8D00DCE0E25}"/>
          </ac:spMkLst>
        </pc:spChg>
        <pc:spChg chg="add mod ord">
          <ac:chgData name="Louis BERTOLOTTI" userId="9f4b2f45-7e14-4868-8f41-d45a6ad76f5d" providerId="ADAL" clId="{D945F495-5519-480E-B9F3-1A7BEC9B056C}" dt="2020-04-08T09:12:25.118" v="16774" actId="1076"/>
          <ac:spMkLst>
            <pc:docMk/>
            <pc:sldMk cId="4010366086" sldId="263"/>
            <ac:spMk id="36" creationId="{239A7106-D357-4F90-83B8-2883F1CC25F1}"/>
          </ac:spMkLst>
        </pc:spChg>
        <pc:spChg chg="del">
          <ac:chgData name="Louis BERTOLOTTI" userId="9f4b2f45-7e14-4868-8f41-d45a6ad76f5d" providerId="ADAL" clId="{D945F495-5519-480E-B9F3-1A7BEC9B056C}" dt="2020-04-06T15:47:14.797" v="0" actId="21"/>
          <ac:spMkLst>
            <pc:docMk/>
            <pc:sldMk cId="4010366086" sldId="263"/>
            <ac:spMk id="43" creationId="{3E3D8B07-EF5C-4044-B741-E169FE05BF5F}"/>
          </ac:spMkLst>
        </pc:spChg>
        <pc:spChg chg="add mod">
          <ac:chgData name="Louis BERTOLOTTI" userId="9f4b2f45-7e14-4868-8f41-d45a6ad76f5d" providerId="ADAL" clId="{D945F495-5519-480E-B9F3-1A7BEC9B056C}" dt="2020-04-08T09:12:18.721" v="16773" actId="14100"/>
          <ac:spMkLst>
            <pc:docMk/>
            <pc:sldMk cId="4010366086" sldId="263"/>
            <ac:spMk id="46" creationId="{405B0245-2707-41A7-AFB6-2456FBCDF7DA}"/>
          </ac:spMkLst>
        </pc:spChg>
        <pc:grpChg chg="add mod">
          <ac:chgData name="Louis BERTOLOTTI" userId="9f4b2f45-7e14-4868-8f41-d45a6ad76f5d" providerId="ADAL" clId="{D945F495-5519-480E-B9F3-1A7BEC9B056C}" dt="2020-04-06T15:48:32.357" v="10" actId="1076"/>
          <ac:grpSpMkLst>
            <pc:docMk/>
            <pc:sldMk cId="4010366086" sldId="263"/>
            <ac:grpSpMk id="37" creationId="{5963F431-CCE6-4C4E-87BE-D2EDA7212882}"/>
          </ac:grpSpMkLst>
        </pc:grpChg>
        <pc:grpChg chg="del">
          <ac:chgData name="Louis BERTOLOTTI" userId="9f4b2f45-7e14-4868-8f41-d45a6ad76f5d" providerId="ADAL" clId="{D945F495-5519-480E-B9F3-1A7BEC9B056C}" dt="2020-04-06T15:47:14.797" v="0" actId="21"/>
          <ac:grpSpMkLst>
            <pc:docMk/>
            <pc:sldMk cId="4010366086" sldId="263"/>
            <ac:grpSpMk id="38" creationId="{DB25BE32-1248-466D-A0D4-1CB515F594C8}"/>
          </ac:grpSpMkLst>
        </pc:grpChg>
      </pc:sldChg>
      <pc:sldChg chg="del">
        <pc:chgData name="Louis BERTOLOTTI" userId="9f4b2f45-7e14-4868-8f41-d45a6ad76f5d" providerId="ADAL" clId="{D945F495-5519-480E-B9F3-1A7BEC9B056C}" dt="2020-04-06T15:53:45.347" v="89" actId="2696"/>
        <pc:sldMkLst>
          <pc:docMk/>
          <pc:sldMk cId="1441126475" sldId="264"/>
        </pc:sldMkLst>
      </pc:sldChg>
      <pc:sldChg chg="addSp delSp">
        <pc:chgData name="Louis BERTOLOTTI" userId="9f4b2f45-7e14-4868-8f41-d45a6ad76f5d" providerId="ADAL" clId="{D945F495-5519-480E-B9F3-1A7BEC9B056C}" dt="2020-04-08T14:02:06.169" v="21263"/>
        <pc:sldMkLst>
          <pc:docMk/>
          <pc:sldMk cId="1800239322" sldId="265"/>
        </pc:sldMkLst>
        <pc:spChg chg="add del">
          <ac:chgData name="Louis BERTOLOTTI" userId="9f4b2f45-7e14-4868-8f41-d45a6ad76f5d" providerId="ADAL" clId="{D945F495-5519-480E-B9F3-1A7BEC9B056C}" dt="2020-04-08T14:02:06.169" v="21263"/>
          <ac:spMkLst>
            <pc:docMk/>
            <pc:sldMk cId="1800239322" sldId="265"/>
            <ac:spMk id="4" creationId="{21543C3E-8554-4E8B-A9A1-033758CE44BA}"/>
          </ac:spMkLst>
        </pc:spChg>
      </pc:sldChg>
      <pc:sldChg chg="addSp delSp modSp mod">
        <pc:chgData name="Louis BERTOLOTTI" userId="9f4b2f45-7e14-4868-8f41-d45a6ad76f5d" providerId="ADAL" clId="{D945F495-5519-480E-B9F3-1A7BEC9B056C}" dt="2020-04-07T14:33:48.637" v="15299" actId="20577"/>
        <pc:sldMkLst>
          <pc:docMk/>
          <pc:sldMk cId="1017406947" sldId="266"/>
        </pc:sldMkLst>
        <pc:spChg chg="mod">
          <ac:chgData name="Louis BERTOLOTTI" userId="9f4b2f45-7e14-4868-8f41-d45a6ad76f5d" providerId="ADAL" clId="{D945F495-5519-480E-B9F3-1A7BEC9B056C}" dt="2020-04-07T14:29:21.357" v="15244" actId="1076"/>
          <ac:spMkLst>
            <pc:docMk/>
            <pc:sldMk cId="1017406947" sldId="266"/>
            <ac:spMk id="2" creationId="{A2192E12-4665-4163-8AC6-8B603B01CA1C}"/>
          </ac:spMkLst>
        </pc:spChg>
        <pc:spChg chg="mod">
          <ac:chgData name="Louis BERTOLOTTI" userId="9f4b2f45-7e14-4868-8f41-d45a6ad76f5d" providerId="ADAL" clId="{D945F495-5519-480E-B9F3-1A7BEC9B056C}" dt="2020-04-07T14:33:48.637" v="15299" actId="20577"/>
          <ac:spMkLst>
            <pc:docMk/>
            <pc:sldMk cId="1017406947" sldId="266"/>
            <ac:spMk id="4" creationId="{037ECDD7-EC29-4E27-BDEE-58AAFDF9EDBC}"/>
          </ac:spMkLst>
        </pc:spChg>
        <pc:spChg chg="add del">
          <ac:chgData name="Louis BERTOLOTTI" userId="9f4b2f45-7e14-4868-8f41-d45a6ad76f5d" providerId="ADAL" clId="{D945F495-5519-480E-B9F3-1A7BEC9B056C}" dt="2020-04-06T16:17:50.275" v="850" actId="11529"/>
          <ac:spMkLst>
            <pc:docMk/>
            <pc:sldMk cId="1017406947" sldId="266"/>
            <ac:spMk id="9" creationId="{07338A43-F863-47E7-A423-F85A72310080}"/>
          </ac:spMkLst>
        </pc:spChg>
        <pc:spChg chg="add mod">
          <ac:chgData name="Louis BERTOLOTTI" userId="9f4b2f45-7e14-4868-8f41-d45a6ad76f5d" providerId="ADAL" clId="{D945F495-5519-480E-B9F3-1A7BEC9B056C}" dt="2020-04-07T14:29:21.357" v="15244" actId="1076"/>
          <ac:spMkLst>
            <pc:docMk/>
            <pc:sldMk cId="1017406947" sldId="266"/>
            <ac:spMk id="10" creationId="{7EED81EA-592E-4AD1-9912-F06754F8CFBA}"/>
          </ac:spMkLst>
        </pc:spChg>
        <pc:spChg chg="add mod">
          <ac:chgData name="Louis BERTOLOTTI" userId="9f4b2f45-7e14-4868-8f41-d45a6ad76f5d" providerId="ADAL" clId="{D945F495-5519-480E-B9F3-1A7BEC9B056C}" dt="2020-04-07T14:29:21.357" v="15244" actId="1076"/>
          <ac:spMkLst>
            <pc:docMk/>
            <pc:sldMk cId="1017406947" sldId="266"/>
            <ac:spMk id="12" creationId="{642AC3CA-48FD-4D7D-A598-5DB42C4FF2F1}"/>
          </ac:spMkLst>
        </pc:spChg>
        <pc:picChg chg="add mod">
          <ac:chgData name="Louis BERTOLOTTI" userId="9f4b2f45-7e14-4868-8f41-d45a6ad76f5d" providerId="ADAL" clId="{D945F495-5519-480E-B9F3-1A7BEC9B056C}" dt="2020-04-07T14:29:21.357" v="15244" actId="1076"/>
          <ac:picMkLst>
            <pc:docMk/>
            <pc:sldMk cId="1017406947" sldId="266"/>
            <ac:picMk id="5" creationId="{E95D46CF-BD41-42F8-AFB2-2AF851E804E8}"/>
          </ac:picMkLst>
        </pc:picChg>
        <pc:picChg chg="mod">
          <ac:chgData name="Louis BERTOLOTTI" userId="9f4b2f45-7e14-4868-8f41-d45a6ad76f5d" providerId="ADAL" clId="{D945F495-5519-480E-B9F3-1A7BEC9B056C}" dt="2020-04-07T14:29:20.865" v="15243" actId="1076"/>
          <ac:picMkLst>
            <pc:docMk/>
            <pc:sldMk cId="1017406947" sldId="266"/>
            <ac:picMk id="6" creationId="{FC171B9F-56D0-46FD-AC6B-B3CE6FCA6BDA}"/>
          </ac:picMkLst>
        </pc:picChg>
        <pc:picChg chg="mod">
          <ac:chgData name="Louis BERTOLOTTI" userId="9f4b2f45-7e14-4868-8f41-d45a6ad76f5d" providerId="ADAL" clId="{D945F495-5519-480E-B9F3-1A7BEC9B056C}" dt="2020-04-07T14:29:21.357" v="15244" actId="1076"/>
          <ac:picMkLst>
            <pc:docMk/>
            <pc:sldMk cId="1017406947" sldId="266"/>
            <ac:picMk id="8" creationId="{3BA44C60-3BEF-4CF8-8B70-996FC799AFBA}"/>
          </ac:picMkLst>
        </pc:picChg>
      </pc:sldChg>
      <pc:sldChg chg="addSp delSp modSp mod">
        <pc:chgData name="Louis BERTOLOTTI" userId="9f4b2f45-7e14-4868-8f41-d45a6ad76f5d" providerId="ADAL" clId="{D945F495-5519-480E-B9F3-1A7BEC9B056C}" dt="2020-04-08T12:28:40.047" v="16903" actId="21"/>
        <pc:sldMkLst>
          <pc:docMk/>
          <pc:sldMk cId="407223137" sldId="269"/>
        </pc:sldMkLst>
        <pc:spChg chg="mod">
          <ac:chgData name="Louis BERTOLOTTI" userId="9f4b2f45-7e14-4868-8f41-d45a6ad76f5d" providerId="ADAL" clId="{D945F495-5519-480E-B9F3-1A7BEC9B056C}" dt="2020-04-07T14:35:34.172" v="15340" actId="14100"/>
          <ac:spMkLst>
            <pc:docMk/>
            <pc:sldMk cId="407223137" sldId="269"/>
            <ac:spMk id="6" creationId="{8F7465AA-A98A-4C66-A0FC-8067B56A8B8A}"/>
          </ac:spMkLst>
        </pc:spChg>
        <pc:picChg chg="add del">
          <ac:chgData name="Louis BERTOLOTTI" userId="9f4b2f45-7e14-4868-8f41-d45a6ad76f5d" providerId="ADAL" clId="{D945F495-5519-480E-B9F3-1A7BEC9B056C}" dt="2020-04-08T12:28:40.047" v="16903" actId="21"/>
          <ac:picMkLst>
            <pc:docMk/>
            <pc:sldMk cId="407223137" sldId="269"/>
            <ac:picMk id="3" creationId="{DDA360CE-9519-4EA2-9839-BB0E640811F5}"/>
          </ac:picMkLst>
        </pc:picChg>
      </pc:sldChg>
      <pc:sldChg chg="addSp delSp modSp mod">
        <pc:chgData name="Louis BERTOLOTTI" userId="9f4b2f45-7e14-4868-8f41-d45a6ad76f5d" providerId="ADAL" clId="{D945F495-5519-480E-B9F3-1A7BEC9B056C}" dt="2020-04-08T09:05:20.043" v="15897"/>
        <pc:sldMkLst>
          <pc:docMk/>
          <pc:sldMk cId="4287862006" sldId="272"/>
        </pc:sldMkLst>
        <pc:spChg chg="del">
          <ac:chgData name="Louis BERTOLOTTI" userId="9f4b2f45-7e14-4868-8f41-d45a6ad76f5d" providerId="ADAL" clId="{D945F495-5519-480E-B9F3-1A7BEC9B056C}" dt="2020-04-07T13:47:07.575" v="7555" actId="478"/>
          <ac:spMkLst>
            <pc:docMk/>
            <pc:sldMk cId="4287862006" sldId="272"/>
            <ac:spMk id="4" creationId="{51027BCC-CBA0-4787-86F5-271025A71038}"/>
          </ac:spMkLst>
        </pc:spChg>
        <pc:spChg chg="mod">
          <ac:chgData name="Louis BERTOLOTTI" userId="9f4b2f45-7e14-4868-8f41-d45a6ad76f5d" providerId="ADAL" clId="{D945F495-5519-480E-B9F3-1A7BEC9B056C}" dt="2020-04-08T09:05:19.887" v="15758"/>
          <ac:spMkLst>
            <pc:docMk/>
            <pc:sldMk cId="4287862006" sldId="272"/>
            <ac:spMk id="5" creationId="{8B3C2809-6BB8-44D1-A970-3F05974AEC2E}"/>
          </ac:spMkLst>
        </pc:spChg>
        <pc:spChg chg="mod">
          <ac:chgData name="Louis BERTOLOTTI" userId="9f4b2f45-7e14-4868-8f41-d45a6ad76f5d" providerId="ADAL" clId="{D945F495-5519-480E-B9F3-1A7BEC9B056C}" dt="2020-04-08T09:05:19.888" v="15760"/>
          <ac:spMkLst>
            <pc:docMk/>
            <pc:sldMk cId="4287862006" sldId="272"/>
            <ac:spMk id="6" creationId="{F3F00AF4-C614-4250-9CC6-D47A54F6DF2B}"/>
          </ac:spMkLst>
        </pc:spChg>
        <pc:spChg chg="add del mod">
          <ac:chgData name="Louis BERTOLOTTI" userId="9f4b2f45-7e14-4868-8f41-d45a6ad76f5d" providerId="ADAL" clId="{D945F495-5519-480E-B9F3-1A7BEC9B056C}" dt="2020-04-07T13:13:16.594" v="4041"/>
          <ac:spMkLst>
            <pc:docMk/>
            <pc:sldMk cId="4287862006" sldId="272"/>
            <ac:spMk id="7" creationId="{0C3A7E26-A74A-4E1D-BAAA-49832DF89CB9}"/>
          </ac:spMkLst>
        </pc:spChg>
        <pc:spChg chg="mod">
          <ac:chgData name="Louis BERTOLOTTI" userId="9f4b2f45-7e14-4868-8f41-d45a6ad76f5d" providerId="ADAL" clId="{D945F495-5519-480E-B9F3-1A7BEC9B056C}" dt="2020-04-08T09:05:19.889" v="15761"/>
          <ac:spMkLst>
            <pc:docMk/>
            <pc:sldMk cId="4287862006" sldId="272"/>
            <ac:spMk id="8" creationId="{267A0A76-29FF-4CCD-9BDF-DC7C1ABF02BC}"/>
          </ac:spMkLst>
        </pc:spChg>
        <pc:spChg chg="add del mod">
          <ac:chgData name="Louis BERTOLOTTI" userId="9f4b2f45-7e14-4868-8f41-d45a6ad76f5d" providerId="ADAL" clId="{D945F495-5519-480E-B9F3-1A7BEC9B056C}" dt="2020-04-07T13:13:16.598" v="4045"/>
          <ac:spMkLst>
            <pc:docMk/>
            <pc:sldMk cId="4287862006" sldId="272"/>
            <ac:spMk id="9" creationId="{4B25CE5D-3020-461A-981E-A41EE1B89472}"/>
          </ac:spMkLst>
        </pc:spChg>
        <pc:spChg chg="add del mod">
          <ac:chgData name="Louis BERTOLOTTI" userId="9f4b2f45-7e14-4868-8f41-d45a6ad76f5d" providerId="ADAL" clId="{D945F495-5519-480E-B9F3-1A7BEC9B056C}" dt="2020-04-07T13:13:16.593" v="4040"/>
          <ac:spMkLst>
            <pc:docMk/>
            <pc:sldMk cId="4287862006" sldId="272"/>
            <ac:spMk id="10" creationId="{3367CD39-8331-44C8-A271-911AE4A930C4}"/>
          </ac:spMkLst>
        </pc:spChg>
        <pc:spChg chg="add del mod">
          <ac:chgData name="Louis BERTOLOTTI" userId="9f4b2f45-7e14-4868-8f41-d45a6ad76f5d" providerId="ADAL" clId="{D945F495-5519-480E-B9F3-1A7BEC9B056C}" dt="2020-04-07T13:13:16.596" v="4044"/>
          <ac:spMkLst>
            <pc:docMk/>
            <pc:sldMk cId="4287862006" sldId="272"/>
            <ac:spMk id="11" creationId="{847FF510-F75F-4804-8F1A-EC2C0184BEFD}"/>
          </ac:spMkLst>
        </pc:spChg>
        <pc:spChg chg="add del mod">
          <ac:chgData name="Louis BERTOLOTTI" userId="9f4b2f45-7e14-4868-8f41-d45a6ad76f5d" providerId="ADAL" clId="{D945F495-5519-480E-B9F3-1A7BEC9B056C}" dt="2020-04-07T13:13:16.593" v="4039"/>
          <ac:spMkLst>
            <pc:docMk/>
            <pc:sldMk cId="4287862006" sldId="272"/>
            <ac:spMk id="12" creationId="{0BCB19E4-F194-40B9-931F-A84AB963A1BE}"/>
          </ac:spMkLst>
        </pc:spChg>
        <pc:spChg chg="add del mod">
          <ac:chgData name="Louis BERTOLOTTI" userId="9f4b2f45-7e14-4868-8f41-d45a6ad76f5d" providerId="ADAL" clId="{D945F495-5519-480E-B9F3-1A7BEC9B056C}" dt="2020-04-07T13:13:16.596" v="4043"/>
          <ac:spMkLst>
            <pc:docMk/>
            <pc:sldMk cId="4287862006" sldId="272"/>
            <ac:spMk id="13" creationId="{81EE2771-09ED-4993-8807-9AE8497D9974}"/>
          </ac:spMkLst>
        </pc:spChg>
        <pc:spChg chg="add del mod">
          <ac:chgData name="Louis BERTOLOTTI" userId="9f4b2f45-7e14-4868-8f41-d45a6ad76f5d" providerId="ADAL" clId="{D945F495-5519-480E-B9F3-1A7BEC9B056C}" dt="2020-04-07T13:13:16.592" v="4038"/>
          <ac:spMkLst>
            <pc:docMk/>
            <pc:sldMk cId="4287862006" sldId="272"/>
            <ac:spMk id="14" creationId="{37914D02-A1A5-4FC3-9B0D-85E48209E0F1}"/>
          </ac:spMkLst>
        </pc:spChg>
        <pc:spChg chg="add del mod">
          <ac:chgData name="Louis BERTOLOTTI" userId="9f4b2f45-7e14-4868-8f41-d45a6ad76f5d" providerId="ADAL" clId="{D945F495-5519-480E-B9F3-1A7BEC9B056C}" dt="2020-04-07T13:13:16.595" v="4042"/>
          <ac:spMkLst>
            <pc:docMk/>
            <pc:sldMk cId="4287862006" sldId="272"/>
            <ac:spMk id="15" creationId="{D76BDAB1-C062-41DA-8FB9-538D532DC3B6}"/>
          </ac:spMkLst>
        </pc:spChg>
        <pc:spChg chg="add del mod">
          <ac:chgData name="Louis BERTOLOTTI" userId="9f4b2f45-7e14-4868-8f41-d45a6ad76f5d" providerId="ADAL" clId="{D945F495-5519-480E-B9F3-1A7BEC9B056C}" dt="2020-04-07T13:14:19.172" v="4806"/>
          <ac:spMkLst>
            <pc:docMk/>
            <pc:sldMk cId="4287862006" sldId="272"/>
            <ac:spMk id="16" creationId="{E835BB03-9A22-4779-B2E7-92FD40A1C22E}"/>
          </ac:spMkLst>
        </pc:spChg>
        <pc:spChg chg="add del mod">
          <ac:chgData name="Louis BERTOLOTTI" userId="9f4b2f45-7e14-4868-8f41-d45a6ad76f5d" providerId="ADAL" clId="{D945F495-5519-480E-B9F3-1A7BEC9B056C}" dt="2020-04-07T13:14:19.175" v="4810"/>
          <ac:spMkLst>
            <pc:docMk/>
            <pc:sldMk cId="4287862006" sldId="272"/>
            <ac:spMk id="17" creationId="{AA5C2B60-ACEE-4AF8-87D8-1A3C7D5397D9}"/>
          </ac:spMkLst>
        </pc:spChg>
        <pc:spChg chg="add del mod">
          <ac:chgData name="Louis BERTOLOTTI" userId="9f4b2f45-7e14-4868-8f41-d45a6ad76f5d" providerId="ADAL" clId="{D945F495-5519-480E-B9F3-1A7BEC9B056C}" dt="2020-04-07T13:14:19.171" v="4805"/>
          <ac:spMkLst>
            <pc:docMk/>
            <pc:sldMk cId="4287862006" sldId="272"/>
            <ac:spMk id="18" creationId="{6262B2E7-3AD5-43D3-83E1-5C7158A0E636}"/>
          </ac:spMkLst>
        </pc:spChg>
        <pc:spChg chg="add del mod">
          <ac:chgData name="Louis BERTOLOTTI" userId="9f4b2f45-7e14-4868-8f41-d45a6ad76f5d" providerId="ADAL" clId="{D945F495-5519-480E-B9F3-1A7BEC9B056C}" dt="2020-04-07T13:14:19.174" v="4809"/>
          <ac:spMkLst>
            <pc:docMk/>
            <pc:sldMk cId="4287862006" sldId="272"/>
            <ac:spMk id="19" creationId="{44547AA8-C73C-4FFF-8386-1947455B8D0D}"/>
          </ac:spMkLst>
        </pc:spChg>
        <pc:spChg chg="add del mod">
          <ac:chgData name="Louis BERTOLOTTI" userId="9f4b2f45-7e14-4868-8f41-d45a6ad76f5d" providerId="ADAL" clId="{D945F495-5519-480E-B9F3-1A7BEC9B056C}" dt="2020-04-07T13:14:19.171" v="4804"/>
          <ac:spMkLst>
            <pc:docMk/>
            <pc:sldMk cId="4287862006" sldId="272"/>
            <ac:spMk id="20" creationId="{00A53928-7CBE-4652-ADD1-3D3F34567B31}"/>
          </ac:spMkLst>
        </pc:spChg>
        <pc:spChg chg="add del mod">
          <ac:chgData name="Louis BERTOLOTTI" userId="9f4b2f45-7e14-4868-8f41-d45a6ad76f5d" providerId="ADAL" clId="{D945F495-5519-480E-B9F3-1A7BEC9B056C}" dt="2020-04-07T13:14:19.174" v="4808"/>
          <ac:spMkLst>
            <pc:docMk/>
            <pc:sldMk cId="4287862006" sldId="272"/>
            <ac:spMk id="21" creationId="{9FFDC67F-F702-4C29-AE12-C94F92F3FDF4}"/>
          </ac:spMkLst>
        </pc:spChg>
        <pc:spChg chg="add del mod">
          <ac:chgData name="Louis BERTOLOTTI" userId="9f4b2f45-7e14-4868-8f41-d45a6ad76f5d" providerId="ADAL" clId="{D945F495-5519-480E-B9F3-1A7BEC9B056C}" dt="2020-04-07T13:14:19.170" v="4803"/>
          <ac:spMkLst>
            <pc:docMk/>
            <pc:sldMk cId="4287862006" sldId="272"/>
            <ac:spMk id="22" creationId="{F0CFFC50-EA7D-4378-8282-E46E370B0715}"/>
          </ac:spMkLst>
        </pc:spChg>
        <pc:spChg chg="add del mod">
          <ac:chgData name="Louis BERTOLOTTI" userId="9f4b2f45-7e14-4868-8f41-d45a6ad76f5d" providerId="ADAL" clId="{D945F495-5519-480E-B9F3-1A7BEC9B056C}" dt="2020-04-07T13:14:19.173" v="4807"/>
          <ac:spMkLst>
            <pc:docMk/>
            <pc:sldMk cId="4287862006" sldId="272"/>
            <ac:spMk id="23" creationId="{F79F0285-EA46-4DD7-A89C-B233CCC3FCD6}"/>
          </ac:spMkLst>
        </pc:spChg>
        <pc:spChg chg="add del mod">
          <ac:chgData name="Louis BERTOLOTTI" userId="9f4b2f45-7e14-4868-8f41-d45a6ad76f5d" providerId="ADAL" clId="{D945F495-5519-480E-B9F3-1A7BEC9B056C}" dt="2020-04-07T13:14:29.417" v="5804"/>
          <ac:spMkLst>
            <pc:docMk/>
            <pc:sldMk cId="4287862006" sldId="272"/>
            <ac:spMk id="24" creationId="{1DC20C55-92FD-4CAD-8837-3AC7CFDFDDDC}"/>
          </ac:spMkLst>
        </pc:spChg>
        <pc:spChg chg="add del mod">
          <ac:chgData name="Louis BERTOLOTTI" userId="9f4b2f45-7e14-4868-8f41-d45a6ad76f5d" providerId="ADAL" clId="{D945F495-5519-480E-B9F3-1A7BEC9B056C}" dt="2020-04-07T13:14:29.420" v="5809"/>
          <ac:spMkLst>
            <pc:docMk/>
            <pc:sldMk cId="4287862006" sldId="272"/>
            <ac:spMk id="25" creationId="{BE6733F7-62BC-4A31-BAD1-C2FC52CF3BBF}"/>
          </ac:spMkLst>
        </pc:spChg>
        <pc:spChg chg="add del mod">
          <ac:chgData name="Louis BERTOLOTTI" userId="9f4b2f45-7e14-4868-8f41-d45a6ad76f5d" providerId="ADAL" clId="{D945F495-5519-480E-B9F3-1A7BEC9B056C}" dt="2020-04-07T13:14:29.416" v="5803"/>
          <ac:spMkLst>
            <pc:docMk/>
            <pc:sldMk cId="4287862006" sldId="272"/>
            <ac:spMk id="26" creationId="{295107B4-8609-491E-A74F-1E1444D70046}"/>
          </ac:spMkLst>
        </pc:spChg>
        <pc:spChg chg="add del mod">
          <ac:chgData name="Louis BERTOLOTTI" userId="9f4b2f45-7e14-4868-8f41-d45a6ad76f5d" providerId="ADAL" clId="{D945F495-5519-480E-B9F3-1A7BEC9B056C}" dt="2020-04-07T13:14:29.419" v="5808"/>
          <ac:spMkLst>
            <pc:docMk/>
            <pc:sldMk cId="4287862006" sldId="272"/>
            <ac:spMk id="27" creationId="{ABE7D24E-56A2-4E13-898D-DF25E1C644BA}"/>
          </ac:spMkLst>
        </pc:spChg>
        <pc:spChg chg="add del mod">
          <ac:chgData name="Louis BERTOLOTTI" userId="9f4b2f45-7e14-4868-8f41-d45a6ad76f5d" providerId="ADAL" clId="{D945F495-5519-480E-B9F3-1A7BEC9B056C}" dt="2020-04-07T13:14:29.415" v="5802"/>
          <ac:spMkLst>
            <pc:docMk/>
            <pc:sldMk cId="4287862006" sldId="272"/>
            <ac:spMk id="28" creationId="{89D0B016-EC96-4AEB-BC68-D9805B78E36F}"/>
          </ac:spMkLst>
        </pc:spChg>
        <pc:spChg chg="add del mod">
          <ac:chgData name="Louis BERTOLOTTI" userId="9f4b2f45-7e14-4868-8f41-d45a6ad76f5d" providerId="ADAL" clId="{D945F495-5519-480E-B9F3-1A7BEC9B056C}" dt="2020-04-07T13:14:29.419" v="5807"/>
          <ac:spMkLst>
            <pc:docMk/>
            <pc:sldMk cId="4287862006" sldId="272"/>
            <ac:spMk id="29" creationId="{C7DC0C4E-4BA9-4FF6-9630-41694480B13E}"/>
          </ac:spMkLst>
        </pc:spChg>
        <pc:spChg chg="add del mod">
          <ac:chgData name="Louis BERTOLOTTI" userId="9f4b2f45-7e14-4868-8f41-d45a6ad76f5d" providerId="ADAL" clId="{D945F495-5519-480E-B9F3-1A7BEC9B056C}" dt="2020-04-07T13:14:29.414" v="5801"/>
          <ac:spMkLst>
            <pc:docMk/>
            <pc:sldMk cId="4287862006" sldId="272"/>
            <ac:spMk id="30" creationId="{07477278-AAD7-4ADC-B814-1EF271D74DCB}"/>
          </ac:spMkLst>
        </pc:spChg>
        <pc:spChg chg="add del mod">
          <ac:chgData name="Louis BERTOLOTTI" userId="9f4b2f45-7e14-4868-8f41-d45a6ad76f5d" providerId="ADAL" clId="{D945F495-5519-480E-B9F3-1A7BEC9B056C}" dt="2020-04-07T13:14:29.418" v="5806"/>
          <ac:spMkLst>
            <pc:docMk/>
            <pc:sldMk cId="4287862006" sldId="272"/>
            <ac:spMk id="31" creationId="{27FDB3D9-C195-46A3-993F-2D6C69EE6371}"/>
          </ac:spMkLst>
        </pc:spChg>
        <pc:spChg chg="add del mod">
          <ac:chgData name="Louis BERTOLOTTI" userId="9f4b2f45-7e14-4868-8f41-d45a6ad76f5d" providerId="ADAL" clId="{D945F495-5519-480E-B9F3-1A7BEC9B056C}" dt="2020-04-07T13:14:29.413" v="5800"/>
          <ac:spMkLst>
            <pc:docMk/>
            <pc:sldMk cId="4287862006" sldId="272"/>
            <ac:spMk id="32" creationId="{A8688FF0-B9DF-4E9F-8D79-27C54EA57BE5}"/>
          </ac:spMkLst>
        </pc:spChg>
        <pc:spChg chg="add del mod">
          <ac:chgData name="Louis BERTOLOTTI" userId="9f4b2f45-7e14-4868-8f41-d45a6ad76f5d" providerId="ADAL" clId="{D945F495-5519-480E-B9F3-1A7BEC9B056C}" dt="2020-04-07T13:14:29.418" v="5805"/>
          <ac:spMkLst>
            <pc:docMk/>
            <pc:sldMk cId="4287862006" sldId="272"/>
            <ac:spMk id="33" creationId="{8B31C8DE-EAD0-430F-83D2-0C34D9B42A84}"/>
          </ac:spMkLst>
        </pc:spChg>
        <pc:spChg chg="add del mod">
          <ac:chgData name="Louis BERTOLOTTI" userId="9f4b2f45-7e14-4868-8f41-d45a6ad76f5d" providerId="ADAL" clId="{D945F495-5519-480E-B9F3-1A7BEC9B056C}" dt="2020-04-07T13:14:43.846" v="6811"/>
          <ac:spMkLst>
            <pc:docMk/>
            <pc:sldMk cId="4287862006" sldId="272"/>
            <ac:spMk id="34" creationId="{9788D255-8D82-45FF-9C80-AD617E7BA2B7}"/>
          </ac:spMkLst>
        </pc:spChg>
        <pc:spChg chg="add del mod">
          <ac:chgData name="Louis BERTOLOTTI" userId="9f4b2f45-7e14-4868-8f41-d45a6ad76f5d" providerId="ADAL" clId="{D945F495-5519-480E-B9F3-1A7BEC9B056C}" dt="2020-04-07T13:14:43.851" v="6816"/>
          <ac:spMkLst>
            <pc:docMk/>
            <pc:sldMk cId="4287862006" sldId="272"/>
            <ac:spMk id="35" creationId="{2FBD618E-DA78-4EC8-8499-1A3B09324FB3}"/>
          </ac:spMkLst>
        </pc:spChg>
        <pc:spChg chg="add del mod">
          <ac:chgData name="Louis BERTOLOTTI" userId="9f4b2f45-7e14-4868-8f41-d45a6ad76f5d" providerId="ADAL" clId="{D945F495-5519-480E-B9F3-1A7BEC9B056C}" dt="2020-04-07T13:14:43.845" v="6810"/>
          <ac:spMkLst>
            <pc:docMk/>
            <pc:sldMk cId="4287862006" sldId="272"/>
            <ac:spMk id="36" creationId="{E3C8A854-08CE-4305-B43D-B44720E65D0B}"/>
          </ac:spMkLst>
        </pc:spChg>
        <pc:spChg chg="add del mod">
          <ac:chgData name="Louis BERTOLOTTI" userId="9f4b2f45-7e14-4868-8f41-d45a6ad76f5d" providerId="ADAL" clId="{D945F495-5519-480E-B9F3-1A7BEC9B056C}" dt="2020-04-07T13:14:43.850" v="6815"/>
          <ac:spMkLst>
            <pc:docMk/>
            <pc:sldMk cId="4287862006" sldId="272"/>
            <ac:spMk id="37" creationId="{EB4FAC29-F31E-411B-A766-3EF926B4411B}"/>
          </ac:spMkLst>
        </pc:spChg>
        <pc:spChg chg="add del mod">
          <ac:chgData name="Louis BERTOLOTTI" userId="9f4b2f45-7e14-4868-8f41-d45a6ad76f5d" providerId="ADAL" clId="{D945F495-5519-480E-B9F3-1A7BEC9B056C}" dt="2020-04-07T13:14:43.844" v="6809"/>
          <ac:spMkLst>
            <pc:docMk/>
            <pc:sldMk cId="4287862006" sldId="272"/>
            <ac:spMk id="38" creationId="{31ACA610-2D8D-4BA0-B627-871416425B5B}"/>
          </ac:spMkLst>
        </pc:spChg>
        <pc:spChg chg="add del mod">
          <ac:chgData name="Louis BERTOLOTTI" userId="9f4b2f45-7e14-4868-8f41-d45a6ad76f5d" providerId="ADAL" clId="{D945F495-5519-480E-B9F3-1A7BEC9B056C}" dt="2020-04-07T13:14:43.849" v="6814"/>
          <ac:spMkLst>
            <pc:docMk/>
            <pc:sldMk cId="4287862006" sldId="272"/>
            <ac:spMk id="39" creationId="{9D7EF340-9FA1-4D85-92AD-A0C2DB8332C2}"/>
          </ac:spMkLst>
        </pc:spChg>
        <pc:spChg chg="add del mod">
          <ac:chgData name="Louis BERTOLOTTI" userId="9f4b2f45-7e14-4868-8f41-d45a6ad76f5d" providerId="ADAL" clId="{D945F495-5519-480E-B9F3-1A7BEC9B056C}" dt="2020-04-07T13:14:43.843" v="6808"/>
          <ac:spMkLst>
            <pc:docMk/>
            <pc:sldMk cId="4287862006" sldId="272"/>
            <ac:spMk id="40" creationId="{8ABFC8B5-295A-4DBC-834C-C9D98AD198C4}"/>
          </ac:spMkLst>
        </pc:spChg>
        <pc:spChg chg="add del mod">
          <ac:chgData name="Louis BERTOLOTTI" userId="9f4b2f45-7e14-4868-8f41-d45a6ad76f5d" providerId="ADAL" clId="{D945F495-5519-480E-B9F3-1A7BEC9B056C}" dt="2020-04-07T13:14:43.848" v="6813"/>
          <ac:spMkLst>
            <pc:docMk/>
            <pc:sldMk cId="4287862006" sldId="272"/>
            <ac:spMk id="41" creationId="{BFFDCB95-D992-4688-AB46-5EB3B643CB0F}"/>
          </ac:spMkLst>
        </pc:spChg>
        <pc:spChg chg="add del mod">
          <ac:chgData name="Louis BERTOLOTTI" userId="9f4b2f45-7e14-4868-8f41-d45a6ad76f5d" providerId="ADAL" clId="{D945F495-5519-480E-B9F3-1A7BEC9B056C}" dt="2020-04-07T13:14:43.841" v="6807"/>
          <ac:spMkLst>
            <pc:docMk/>
            <pc:sldMk cId="4287862006" sldId="272"/>
            <ac:spMk id="42" creationId="{E4454782-4CDD-406F-B93A-C1EBA517ECE8}"/>
          </ac:spMkLst>
        </pc:spChg>
        <pc:spChg chg="add del mod">
          <ac:chgData name="Louis BERTOLOTTI" userId="9f4b2f45-7e14-4868-8f41-d45a6ad76f5d" providerId="ADAL" clId="{D945F495-5519-480E-B9F3-1A7BEC9B056C}" dt="2020-04-07T13:14:43.847" v="6812"/>
          <ac:spMkLst>
            <pc:docMk/>
            <pc:sldMk cId="4287862006" sldId="272"/>
            <ac:spMk id="43" creationId="{E9E780BD-27A1-4E1D-8598-170F94EE1A98}"/>
          </ac:spMkLst>
        </pc:spChg>
        <pc:spChg chg="add del mod">
          <ac:chgData name="Louis BERTOLOTTI" userId="9f4b2f45-7e14-4868-8f41-d45a6ad76f5d" providerId="ADAL" clId="{D945F495-5519-480E-B9F3-1A7BEC9B056C}" dt="2020-04-07T13:50:57.804" v="7946"/>
          <ac:spMkLst>
            <pc:docMk/>
            <pc:sldMk cId="4287862006" sldId="272"/>
            <ac:spMk id="44" creationId="{EB364845-88B8-46E2-A15A-CEBB2501484D}"/>
          </ac:spMkLst>
        </pc:spChg>
        <pc:spChg chg="add del mod">
          <ac:chgData name="Louis BERTOLOTTI" userId="9f4b2f45-7e14-4868-8f41-d45a6ad76f5d" providerId="ADAL" clId="{D945F495-5519-480E-B9F3-1A7BEC9B056C}" dt="2020-04-07T13:50:57.808" v="7951"/>
          <ac:spMkLst>
            <pc:docMk/>
            <pc:sldMk cId="4287862006" sldId="272"/>
            <ac:spMk id="45" creationId="{F66FBB49-7B41-432D-9A3C-2AEBB477C05D}"/>
          </ac:spMkLst>
        </pc:spChg>
        <pc:spChg chg="add del mod">
          <ac:chgData name="Louis BERTOLOTTI" userId="9f4b2f45-7e14-4868-8f41-d45a6ad76f5d" providerId="ADAL" clId="{D945F495-5519-480E-B9F3-1A7BEC9B056C}" dt="2020-04-07T13:50:57.803" v="7945"/>
          <ac:spMkLst>
            <pc:docMk/>
            <pc:sldMk cId="4287862006" sldId="272"/>
            <ac:spMk id="46" creationId="{CB116141-A97B-4853-8EFE-081AF6702003}"/>
          </ac:spMkLst>
        </pc:spChg>
        <pc:spChg chg="add del mod">
          <ac:chgData name="Louis BERTOLOTTI" userId="9f4b2f45-7e14-4868-8f41-d45a6ad76f5d" providerId="ADAL" clId="{D945F495-5519-480E-B9F3-1A7BEC9B056C}" dt="2020-04-07T13:50:57.807" v="7950"/>
          <ac:spMkLst>
            <pc:docMk/>
            <pc:sldMk cId="4287862006" sldId="272"/>
            <ac:spMk id="47" creationId="{3CDF15FB-4E11-48B5-BD1F-BEBBC0621DF1}"/>
          </ac:spMkLst>
        </pc:spChg>
        <pc:spChg chg="add del mod">
          <ac:chgData name="Louis BERTOLOTTI" userId="9f4b2f45-7e14-4868-8f41-d45a6ad76f5d" providerId="ADAL" clId="{D945F495-5519-480E-B9F3-1A7BEC9B056C}" dt="2020-04-07T13:50:57.802" v="7944"/>
          <ac:spMkLst>
            <pc:docMk/>
            <pc:sldMk cId="4287862006" sldId="272"/>
            <ac:spMk id="48" creationId="{2EA86136-BCDA-435B-92FA-D6FC4D484BBF}"/>
          </ac:spMkLst>
        </pc:spChg>
        <pc:spChg chg="add del mod">
          <ac:chgData name="Louis BERTOLOTTI" userId="9f4b2f45-7e14-4868-8f41-d45a6ad76f5d" providerId="ADAL" clId="{D945F495-5519-480E-B9F3-1A7BEC9B056C}" dt="2020-04-07T13:50:57.807" v="7949"/>
          <ac:spMkLst>
            <pc:docMk/>
            <pc:sldMk cId="4287862006" sldId="272"/>
            <ac:spMk id="49" creationId="{27084540-006B-46C5-9471-FE76C74A1E53}"/>
          </ac:spMkLst>
        </pc:spChg>
        <pc:spChg chg="add del mod">
          <ac:chgData name="Louis BERTOLOTTI" userId="9f4b2f45-7e14-4868-8f41-d45a6ad76f5d" providerId="ADAL" clId="{D945F495-5519-480E-B9F3-1A7BEC9B056C}" dt="2020-04-07T13:50:57.802" v="7943"/>
          <ac:spMkLst>
            <pc:docMk/>
            <pc:sldMk cId="4287862006" sldId="272"/>
            <ac:spMk id="50" creationId="{F3220FFF-09E0-485B-A974-94024A201385}"/>
          </ac:spMkLst>
        </pc:spChg>
        <pc:spChg chg="add del mod">
          <ac:chgData name="Louis BERTOLOTTI" userId="9f4b2f45-7e14-4868-8f41-d45a6ad76f5d" providerId="ADAL" clId="{D945F495-5519-480E-B9F3-1A7BEC9B056C}" dt="2020-04-07T13:50:57.806" v="7948"/>
          <ac:spMkLst>
            <pc:docMk/>
            <pc:sldMk cId="4287862006" sldId="272"/>
            <ac:spMk id="51" creationId="{DD3DDFB1-C279-4FF7-A59A-31AFBBCA0D6C}"/>
          </ac:spMkLst>
        </pc:spChg>
        <pc:spChg chg="add del mod">
          <ac:chgData name="Louis BERTOLOTTI" userId="9f4b2f45-7e14-4868-8f41-d45a6ad76f5d" providerId="ADAL" clId="{D945F495-5519-480E-B9F3-1A7BEC9B056C}" dt="2020-04-07T13:50:57.801" v="7942"/>
          <ac:spMkLst>
            <pc:docMk/>
            <pc:sldMk cId="4287862006" sldId="272"/>
            <ac:spMk id="52" creationId="{661B6E02-91D9-42DD-8000-9B2F37BF4938}"/>
          </ac:spMkLst>
        </pc:spChg>
        <pc:spChg chg="add del mod">
          <ac:chgData name="Louis BERTOLOTTI" userId="9f4b2f45-7e14-4868-8f41-d45a6ad76f5d" providerId="ADAL" clId="{D945F495-5519-480E-B9F3-1A7BEC9B056C}" dt="2020-04-07T13:50:57.805" v="7947"/>
          <ac:spMkLst>
            <pc:docMk/>
            <pc:sldMk cId="4287862006" sldId="272"/>
            <ac:spMk id="53" creationId="{8F921127-1AE1-46C6-AE9C-2EE535196D46}"/>
          </ac:spMkLst>
        </pc:spChg>
        <pc:spChg chg="add del mod">
          <ac:chgData name="Louis BERTOLOTTI" userId="9f4b2f45-7e14-4868-8f41-d45a6ad76f5d" providerId="ADAL" clId="{D945F495-5519-480E-B9F3-1A7BEC9B056C}" dt="2020-04-07T13:51:31.401" v="9357"/>
          <ac:spMkLst>
            <pc:docMk/>
            <pc:sldMk cId="4287862006" sldId="272"/>
            <ac:spMk id="56" creationId="{E27F8D04-4F91-442A-8E66-0C4B67FF2F4C}"/>
          </ac:spMkLst>
        </pc:spChg>
        <pc:spChg chg="add del mod">
          <ac:chgData name="Louis BERTOLOTTI" userId="9f4b2f45-7e14-4868-8f41-d45a6ad76f5d" providerId="ADAL" clId="{D945F495-5519-480E-B9F3-1A7BEC9B056C}" dt="2020-04-07T13:51:31.408" v="9363"/>
          <ac:spMkLst>
            <pc:docMk/>
            <pc:sldMk cId="4287862006" sldId="272"/>
            <ac:spMk id="57" creationId="{A61ED8AD-58FA-441A-84AB-830AFE3FD7EE}"/>
          </ac:spMkLst>
        </pc:spChg>
        <pc:spChg chg="add del mod">
          <ac:chgData name="Louis BERTOLOTTI" userId="9f4b2f45-7e14-4868-8f41-d45a6ad76f5d" providerId="ADAL" clId="{D945F495-5519-480E-B9F3-1A7BEC9B056C}" dt="2020-04-07T13:51:31.400" v="9356"/>
          <ac:spMkLst>
            <pc:docMk/>
            <pc:sldMk cId="4287862006" sldId="272"/>
            <ac:spMk id="58" creationId="{9D9C6F1E-9D30-4F23-8066-F8A44F29F99A}"/>
          </ac:spMkLst>
        </pc:spChg>
        <pc:spChg chg="add del mod">
          <ac:chgData name="Louis BERTOLOTTI" userId="9f4b2f45-7e14-4868-8f41-d45a6ad76f5d" providerId="ADAL" clId="{D945F495-5519-480E-B9F3-1A7BEC9B056C}" dt="2020-04-07T13:51:31.407" v="9362"/>
          <ac:spMkLst>
            <pc:docMk/>
            <pc:sldMk cId="4287862006" sldId="272"/>
            <ac:spMk id="59" creationId="{9F5E37D3-28AE-4D5D-AA38-7843ECF47368}"/>
          </ac:spMkLst>
        </pc:spChg>
        <pc:spChg chg="add del mod">
          <ac:chgData name="Louis BERTOLOTTI" userId="9f4b2f45-7e14-4868-8f41-d45a6ad76f5d" providerId="ADAL" clId="{D945F495-5519-480E-B9F3-1A7BEC9B056C}" dt="2020-04-07T13:51:31.399" v="9355"/>
          <ac:spMkLst>
            <pc:docMk/>
            <pc:sldMk cId="4287862006" sldId="272"/>
            <ac:spMk id="60" creationId="{8A93A396-4861-49C6-B02D-AA061CBE4891}"/>
          </ac:spMkLst>
        </pc:spChg>
        <pc:spChg chg="add del mod">
          <ac:chgData name="Louis BERTOLOTTI" userId="9f4b2f45-7e14-4868-8f41-d45a6ad76f5d" providerId="ADAL" clId="{D945F495-5519-480E-B9F3-1A7BEC9B056C}" dt="2020-04-07T13:51:31.406" v="9361"/>
          <ac:spMkLst>
            <pc:docMk/>
            <pc:sldMk cId="4287862006" sldId="272"/>
            <ac:spMk id="61" creationId="{D675260C-1DAA-4E05-8FCA-9836672D1C0A}"/>
          </ac:spMkLst>
        </pc:spChg>
        <pc:spChg chg="add del mod">
          <ac:chgData name="Louis BERTOLOTTI" userId="9f4b2f45-7e14-4868-8f41-d45a6ad76f5d" providerId="ADAL" clId="{D945F495-5519-480E-B9F3-1A7BEC9B056C}" dt="2020-04-07T13:51:31.398" v="9354"/>
          <ac:spMkLst>
            <pc:docMk/>
            <pc:sldMk cId="4287862006" sldId="272"/>
            <ac:spMk id="62" creationId="{87C3F476-0EEE-422C-8628-31222DDF6651}"/>
          </ac:spMkLst>
        </pc:spChg>
        <pc:spChg chg="add del mod">
          <ac:chgData name="Louis BERTOLOTTI" userId="9f4b2f45-7e14-4868-8f41-d45a6ad76f5d" providerId="ADAL" clId="{D945F495-5519-480E-B9F3-1A7BEC9B056C}" dt="2020-04-07T13:51:31.405" v="9360"/>
          <ac:spMkLst>
            <pc:docMk/>
            <pc:sldMk cId="4287862006" sldId="272"/>
            <ac:spMk id="63" creationId="{5C8D2867-71B5-46D2-BD8D-AEA41E95FF69}"/>
          </ac:spMkLst>
        </pc:spChg>
        <pc:spChg chg="add del mod">
          <ac:chgData name="Louis BERTOLOTTI" userId="9f4b2f45-7e14-4868-8f41-d45a6ad76f5d" providerId="ADAL" clId="{D945F495-5519-480E-B9F3-1A7BEC9B056C}" dt="2020-04-07T13:51:31.397" v="9353"/>
          <ac:spMkLst>
            <pc:docMk/>
            <pc:sldMk cId="4287862006" sldId="272"/>
            <ac:spMk id="64" creationId="{8AB5082A-4974-4CBF-A20E-929A0C0060AC}"/>
          </ac:spMkLst>
        </pc:spChg>
        <pc:spChg chg="add del mod">
          <ac:chgData name="Louis BERTOLOTTI" userId="9f4b2f45-7e14-4868-8f41-d45a6ad76f5d" providerId="ADAL" clId="{D945F495-5519-480E-B9F3-1A7BEC9B056C}" dt="2020-04-07T13:51:31.404" v="9359"/>
          <ac:spMkLst>
            <pc:docMk/>
            <pc:sldMk cId="4287862006" sldId="272"/>
            <ac:spMk id="65" creationId="{9214192A-8295-4F57-8FBE-9DA72C95743B}"/>
          </ac:spMkLst>
        </pc:spChg>
        <pc:spChg chg="add del mod">
          <ac:chgData name="Louis BERTOLOTTI" userId="9f4b2f45-7e14-4868-8f41-d45a6ad76f5d" providerId="ADAL" clId="{D945F495-5519-480E-B9F3-1A7BEC9B056C}" dt="2020-04-07T13:51:31.396" v="9352"/>
          <ac:spMkLst>
            <pc:docMk/>
            <pc:sldMk cId="4287862006" sldId="272"/>
            <ac:spMk id="66" creationId="{5EC4743A-547F-443B-A8D2-1598BC58DDC7}"/>
          </ac:spMkLst>
        </pc:spChg>
        <pc:spChg chg="add del mod">
          <ac:chgData name="Louis BERTOLOTTI" userId="9f4b2f45-7e14-4868-8f41-d45a6ad76f5d" providerId="ADAL" clId="{D945F495-5519-480E-B9F3-1A7BEC9B056C}" dt="2020-04-07T13:51:31.403" v="9358"/>
          <ac:spMkLst>
            <pc:docMk/>
            <pc:sldMk cId="4287862006" sldId="272"/>
            <ac:spMk id="67" creationId="{F6F86A0D-009D-4FE0-A568-A900F6AA52DD}"/>
          </ac:spMkLst>
        </pc:spChg>
        <pc:spChg chg="add del mod">
          <ac:chgData name="Louis BERTOLOTTI" userId="9f4b2f45-7e14-4868-8f41-d45a6ad76f5d" providerId="ADAL" clId="{D945F495-5519-480E-B9F3-1A7BEC9B056C}" dt="2020-04-07T13:51:58.211" v="10805"/>
          <ac:spMkLst>
            <pc:docMk/>
            <pc:sldMk cId="4287862006" sldId="272"/>
            <ac:spMk id="68" creationId="{B51885B8-6C24-41BE-BB5F-0A38C51B9A4C}"/>
          </ac:spMkLst>
        </pc:spChg>
        <pc:spChg chg="add del mod">
          <ac:chgData name="Louis BERTOLOTTI" userId="9f4b2f45-7e14-4868-8f41-d45a6ad76f5d" providerId="ADAL" clId="{D945F495-5519-480E-B9F3-1A7BEC9B056C}" dt="2020-04-07T13:51:58.215" v="10811"/>
          <ac:spMkLst>
            <pc:docMk/>
            <pc:sldMk cId="4287862006" sldId="272"/>
            <ac:spMk id="69" creationId="{D4BBEC98-09F7-497E-AF39-E1D22C8592A4}"/>
          </ac:spMkLst>
        </pc:spChg>
        <pc:spChg chg="add del mod">
          <ac:chgData name="Louis BERTOLOTTI" userId="9f4b2f45-7e14-4868-8f41-d45a6ad76f5d" providerId="ADAL" clId="{D945F495-5519-480E-B9F3-1A7BEC9B056C}" dt="2020-04-07T13:51:58.211" v="10804"/>
          <ac:spMkLst>
            <pc:docMk/>
            <pc:sldMk cId="4287862006" sldId="272"/>
            <ac:spMk id="70" creationId="{104C0D4C-A6BF-40C2-8813-F7A4BEAD268F}"/>
          </ac:spMkLst>
        </pc:spChg>
        <pc:spChg chg="add del mod">
          <ac:chgData name="Louis BERTOLOTTI" userId="9f4b2f45-7e14-4868-8f41-d45a6ad76f5d" providerId="ADAL" clId="{D945F495-5519-480E-B9F3-1A7BEC9B056C}" dt="2020-04-07T13:51:58.215" v="10810"/>
          <ac:spMkLst>
            <pc:docMk/>
            <pc:sldMk cId="4287862006" sldId="272"/>
            <ac:spMk id="71" creationId="{EA1BA578-196B-4849-A267-65F064BB5A05}"/>
          </ac:spMkLst>
        </pc:spChg>
        <pc:spChg chg="add del mod">
          <ac:chgData name="Louis BERTOLOTTI" userId="9f4b2f45-7e14-4868-8f41-d45a6ad76f5d" providerId="ADAL" clId="{D945F495-5519-480E-B9F3-1A7BEC9B056C}" dt="2020-04-07T13:51:58.210" v="10803"/>
          <ac:spMkLst>
            <pc:docMk/>
            <pc:sldMk cId="4287862006" sldId="272"/>
            <ac:spMk id="72" creationId="{F4055EE2-0943-48FF-8459-F96C8A9C1FF0}"/>
          </ac:spMkLst>
        </pc:spChg>
        <pc:spChg chg="add del mod">
          <ac:chgData name="Louis BERTOLOTTI" userId="9f4b2f45-7e14-4868-8f41-d45a6ad76f5d" providerId="ADAL" clId="{D945F495-5519-480E-B9F3-1A7BEC9B056C}" dt="2020-04-07T13:51:58.214" v="10809"/>
          <ac:spMkLst>
            <pc:docMk/>
            <pc:sldMk cId="4287862006" sldId="272"/>
            <ac:spMk id="73" creationId="{DB1DC3E8-6D9C-4DED-BB46-524A46A9AB0B}"/>
          </ac:spMkLst>
        </pc:spChg>
        <pc:spChg chg="add del mod">
          <ac:chgData name="Louis BERTOLOTTI" userId="9f4b2f45-7e14-4868-8f41-d45a6ad76f5d" providerId="ADAL" clId="{D945F495-5519-480E-B9F3-1A7BEC9B056C}" dt="2020-04-07T13:51:58.210" v="10802"/>
          <ac:spMkLst>
            <pc:docMk/>
            <pc:sldMk cId="4287862006" sldId="272"/>
            <ac:spMk id="74" creationId="{93467C0A-B46E-44A6-90E3-28D4A355CF01}"/>
          </ac:spMkLst>
        </pc:spChg>
        <pc:spChg chg="add del mod">
          <ac:chgData name="Louis BERTOLOTTI" userId="9f4b2f45-7e14-4868-8f41-d45a6ad76f5d" providerId="ADAL" clId="{D945F495-5519-480E-B9F3-1A7BEC9B056C}" dt="2020-04-07T13:51:58.214" v="10808"/>
          <ac:spMkLst>
            <pc:docMk/>
            <pc:sldMk cId="4287862006" sldId="272"/>
            <ac:spMk id="75" creationId="{4DEDD6D9-AD76-46DA-9CCE-FBB0CFF1526A}"/>
          </ac:spMkLst>
        </pc:spChg>
        <pc:spChg chg="add del mod">
          <ac:chgData name="Louis BERTOLOTTI" userId="9f4b2f45-7e14-4868-8f41-d45a6ad76f5d" providerId="ADAL" clId="{D945F495-5519-480E-B9F3-1A7BEC9B056C}" dt="2020-04-07T13:51:58.209" v="10801"/>
          <ac:spMkLst>
            <pc:docMk/>
            <pc:sldMk cId="4287862006" sldId="272"/>
            <ac:spMk id="76" creationId="{299DE685-730C-49EA-B041-4F2CB916281A}"/>
          </ac:spMkLst>
        </pc:spChg>
        <pc:spChg chg="add del mod">
          <ac:chgData name="Louis BERTOLOTTI" userId="9f4b2f45-7e14-4868-8f41-d45a6ad76f5d" providerId="ADAL" clId="{D945F495-5519-480E-B9F3-1A7BEC9B056C}" dt="2020-04-07T13:51:58.213" v="10807"/>
          <ac:spMkLst>
            <pc:docMk/>
            <pc:sldMk cId="4287862006" sldId="272"/>
            <ac:spMk id="77" creationId="{8A7FE724-D9A9-4395-B39E-EDE018EC735F}"/>
          </ac:spMkLst>
        </pc:spChg>
        <pc:spChg chg="add del mod">
          <ac:chgData name="Louis BERTOLOTTI" userId="9f4b2f45-7e14-4868-8f41-d45a6ad76f5d" providerId="ADAL" clId="{D945F495-5519-480E-B9F3-1A7BEC9B056C}" dt="2020-04-07T13:51:58.208" v="10800"/>
          <ac:spMkLst>
            <pc:docMk/>
            <pc:sldMk cId="4287862006" sldId="272"/>
            <ac:spMk id="78" creationId="{6A8E7DAC-0843-4E63-8550-AF0DD04E2B47}"/>
          </ac:spMkLst>
        </pc:spChg>
        <pc:spChg chg="add del mod">
          <ac:chgData name="Louis BERTOLOTTI" userId="9f4b2f45-7e14-4868-8f41-d45a6ad76f5d" providerId="ADAL" clId="{D945F495-5519-480E-B9F3-1A7BEC9B056C}" dt="2020-04-07T13:51:58.212" v="10806"/>
          <ac:spMkLst>
            <pc:docMk/>
            <pc:sldMk cId="4287862006" sldId="272"/>
            <ac:spMk id="79" creationId="{90B881D6-DD5A-4376-B491-3720FF67D9ED}"/>
          </ac:spMkLst>
        </pc:spChg>
        <pc:spChg chg="add del mod">
          <ac:chgData name="Louis BERTOLOTTI" userId="9f4b2f45-7e14-4868-8f41-d45a6ad76f5d" providerId="ADAL" clId="{D945F495-5519-480E-B9F3-1A7BEC9B056C}" dt="2020-04-08T09:05:19.861" v="15736"/>
          <ac:spMkLst>
            <pc:docMk/>
            <pc:sldMk cId="4287862006" sldId="272"/>
            <ac:spMk id="80" creationId="{BF67EDC6-2395-4770-A915-3382EB910702}"/>
          </ac:spMkLst>
        </pc:spChg>
        <pc:spChg chg="add del mod">
          <ac:chgData name="Louis BERTOLOTTI" userId="9f4b2f45-7e14-4868-8f41-d45a6ad76f5d" providerId="ADAL" clId="{D945F495-5519-480E-B9F3-1A7BEC9B056C}" dt="2020-04-08T09:05:19.867" v="15742"/>
          <ac:spMkLst>
            <pc:docMk/>
            <pc:sldMk cId="4287862006" sldId="272"/>
            <ac:spMk id="81" creationId="{BEAF662B-05F8-4D1A-B174-094089D1293C}"/>
          </ac:spMkLst>
        </pc:spChg>
        <pc:spChg chg="add del mod">
          <ac:chgData name="Louis BERTOLOTTI" userId="9f4b2f45-7e14-4868-8f41-d45a6ad76f5d" providerId="ADAL" clId="{D945F495-5519-480E-B9F3-1A7BEC9B056C}" dt="2020-04-08T09:05:19.860" v="15735"/>
          <ac:spMkLst>
            <pc:docMk/>
            <pc:sldMk cId="4287862006" sldId="272"/>
            <ac:spMk id="82" creationId="{63C818F2-4299-456D-B353-B27A71808E1D}"/>
          </ac:spMkLst>
        </pc:spChg>
        <pc:spChg chg="add del mod">
          <ac:chgData name="Louis BERTOLOTTI" userId="9f4b2f45-7e14-4868-8f41-d45a6ad76f5d" providerId="ADAL" clId="{D945F495-5519-480E-B9F3-1A7BEC9B056C}" dt="2020-04-08T09:05:19.867" v="15741"/>
          <ac:spMkLst>
            <pc:docMk/>
            <pc:sldMk cId="4287862006" sldId="272"/>
            <ac:spMk id="83" creationId="{3EF1D188-B117-4CEE-892D-BC6B4D3D73E6}"/>
          </ac:spMkLst>
        </pc:spChg>
        <pc:spChg chg="add del mod">
          <ac:chgData name="Louis BERTOLOTTI" userId="9f4b2f45-7e14-4868-8f41-d45a6ad76f5d" providerId="ADAL" clId="{D945F495-5519-480E-B9F3-1A7BEC9B056C}" dt="2020-04-08T09:05:19.859" v="15734"/>
          <ac:spMkLst>
            <pc:docMk/>
            <pc:sldMk cId="4287862006" sldId="272"/>
            <ac:spMk id="84" creationId="{FD586D01-C23B-45C4-BA05-1EC7E31BD014}"/>
          </ac:spMkLst>
        </pc:spChg>
        <pc:spChg chg="add del mod">
          <ac:chgData name="Louis BERTOLOTTI" userId="9f4b2f45-7e14-4868-8f41-d45a6ad76f5d" providerId="ADAL" clId="{D945F495-5519-480E-B9F3-1A7BEC9B056C}" dt="2020-04-08T09:05:19.866" v="15740"/>
          <ac:spMkLst>
            <pc:docMk/>
            <pc:sldMk cId="4287862006" sldId="272"/>
            <ac:spMk id="85" creationId="{A7AE662E-3337-44FA-8ACD-A232185D1593}"/>
          </ac:spMkLst>
        </pc:spChg>
        <pc:spChg chg="del">
          <ac:chgData name="Louis BERTOLOTTI" userId="9f4b2f45-7e14-4868-8f41-d45a6ad76f5d" providerId="ADAL" clId="{D945F495-5519-480E-B9F3-1A7BEC9B056C}" dt="2020-04-06T16:07:50.727" v="335"/>
          <ac:spMkLst>
            <pc:docMk/>
            <pc:sldMk cId="4287862006" sldId="272"/>
            <ac:spMk id="86" creationId="{11A830E0-3EE8-4B2E-AF83-7C923DDF2554}"/>
          </ac:spMkLst>
        </pc:spChg>
        <pc:spChg chg="del">
          <ac:chgData name="Louis BERTOLOTTI" userId="9f4b2f45-7e14-4868-8f41-d45a6ad76f5d" providerId="ADAL" clId="{D945F495-5519-480E-B9F3-1A7BEC9B056C}" dt="2020-04-06T16:07:50.730" v="339"/>
          <ac:spMkLst>
            <pc:docMk/>
            <pc:sldMk cId="4287862006" sldId="272"/>
            <ac:spMk id="87" creationId="{C849BBF8-7A59-4EC1-AEDC-0A58DAB0422B}"/>
          </ac:spMkLst>
        </pc:spChg>
        <pc:spChg chg="del">
          <ac:chgData name="Louis BERTOLOTTI" userId="9f4b2f45-7e14-4868-8f41-d45a6ad76f5d" providerId="ADAL" clId="{D945F495-5519-480E-B9F3-1A7BEC9B056C}" dt="2020-04-06T16:07:50.726" v="334"/>
          <ac:spMkLst>
            <pc:docMk/>
            <pc:sldMk cId="4287862006" sldId="272"/>
            <ac:spMk id="88" creationId="{75043335-43DE-46B8-9EAE-04D443F5AEED}"/>
          </ac:spMkLst>
        </pc:spChg>
        <pc:spChg chg="del">
          <ac:chgData name="Louis BERTOLOTTI" userId="9f4b2f45-7e14-4868-8f41-d45a6ad76f5d" providerId="ADAL" clId="{D945F495-5519-480E-B9F3-1A7BEC9B056C}" dt="2020-04-06T16:07:50.729" v="338"/>
          <ac:spMkLst>
            <pc:docMk/>
            <pc:sldMk cId="4287862006" sldId="272"/>
            <ac:spMk id="89" creationId="{F6E58E5B-C85C-4718-B5B7-527DC5E2A0E2}"/>
          </ac:spMkLst>
        </pc:spChg>
        <pc:spChg chg="del">
          <ac:chgData name="Louis BERTOLOTTI" userId="9f4b2f45-7e14-4868-8f41-d45a6ad76f5d" providerId="ADAL" clId="{D945F495-5519-480E-B9F3-1A7BEC9B056C}" dt="2020-04-06T16:07:50.725" v="333"/>
          <ac:spMkLst>
            <pc:docMk/>
            <pc:sldMk cId="4287862006" sldId="272"/>
            <ac:spMk id="90" creationId="{A3A6FEBA-E9BC-4941-8FDE-67CE3B2D5F4C}"/>
          </ac:spMkLst>
        </pc:spChg>
        <pc:spChg chg="del">
          <ac:chgData name="Louis BERTOLOTTI" userId="9f4b2f45-7e14-4868-8f41-d45a6ad76f5d" providerId="ADAL" clId="{D945F495-5519-480E-B9F3-1A7BEC9B056C}" dt="2020-04-06T16:07:50.728" v="337"/>
          <ac:spMkLst>
            <pc:docMk/>
            <pc:sldMk cId="4287862006" sldId="272"/>
            <ac:spMk id="91" creationId="{7F18C24B-ED08-45DC-81C4-D408E3117571}"/>
          </ac:spMkLst>
        </pc:spChg>
        <pc:spChg chg="del">
          <ac:chgData name="Louis BERTOLOTTI" userId="9f4b2f45-7e14-4868-8f41-d45a6ad76f5d" providerId="ADAL" clId="{D945F495-5519-480E-B9F3-1A7BEC9B056C}" dt="2020-04-06T16:07:50.724" v="332"/>
          <ac:spMkLst>
            <pc:docMk/>
            <pc:sldMk cId="4287862006" sldId="272"/>
            <ac:spMk id="92" creationId="{F38B0C80-5E61-43BE-BA55-6BE4DD67E7D5}"/>
          </ac:spMkLst>
        </pc:spChg>
        <pc:spChg chg="del">
          <ac:chgData name="Louis BERTOLOTTI" userId="9f4b2f45-7e14-4868-8f41-d45a6ad76f5d" providerId="ADAL" clId="{D945F495-5519-480E-B9F3-1A7BEC9B056C}" dt="2020-04-06T16:07:50.728" v="336"/>
          <ac:spMkLst>
            <pc:docMk/>
            <pc:sldMk cId="4287862006" sldId="272"/>
            <ac:spMk id="93" creationId="{942900D7-E0C0-447E-B5CC-1157CE489522}"/>
          </ac:spMkLst>
        </pc:spChg>
        <pc:spChg chg="add del mod">
          <ac:chgData name="Louis BERTOLOTTI" userId="9f4b2f45-7e14-4868-8f41-d45a6ad76f5d" providerId="ADAL" clId="{D945F495-5519-480E-B9F3-1A7BEC9B056C}" dt="2020-04-08T09:05:19.858" v="15733"/>
          <ac:spMkLst>
            <pc:docMk/>
            <pc:sldMk cId="4287862006" sldId="272"/>
            <ac:spMk id="94" creationId="{2F5168E7-2340-45B6-946F-CD942E80F058}"/>
          </ac:spMkLst>
        </pc:spChg>
        <pc:spChg chg="add del mod">
          <ac:chgData name="Louis BERTOLOTTI" userId="9f4b2f45-7e14-4868-8f41-d45a6ad76f5d" providerId="ADAL" clId="{D945F495-5519-480E-B9F3-1A7BEC9B056C}" dt="2020-04-08T09:05:19.865" v="15739"/>
          <ac:spMkLst>
            <pc:docMk/>
            <pc:sldMk cId="4287862006" sldId="272"/>
            <ac:spMk id="95" creationId="{8196BF2B-11BE-49D4-AE0A-E3C2142B6583}"/>
          </ac:spMkLst>
        </pc:spChg>
        <pc:spChg chg="add del mod">
          <ac:chgData name="Louis BERTOLOTTI" userId="9f4b2f45-7e14-4868-8f41-d45a6ad76f5d" providerId="ADAL" clId="{D945F495-5519-480E-B9F3-1A7BEC9B056C}" dt="2020-04-08T09:05:19.857" v="15732"/>
          <ac:spMkLst>
            <pc:docMk/>
            <pc:sldMk cId="4287862006" sldId="272"/>
            <ac:spMk id="96" creationId="{EA724F96-43EC-4AF3-987F-07AF440E2C88}"/>
          </ac:spMkLst>
        </pc:spChg>
        <pc:spChg chg="add del mod">
          <ac:chgData name="Louis BERTOLOTTI" userId="9f4b2f45-7e14-4868-8f41-d45a6ad76f5d" providerId="ADAL" clId="{D945F495-5519-480E-B9F3-1A7BEC9B056C}" dt="2020-04-08T09:05:19.864" v="15738"/>
          <ac:spMkLst>
            <pc:docMk/>
            <pc:sldMk cId="4287862006" sldId="272"/>
            <ac:spMk id="97" creationId="{FEDEC347-BEF9-4A5E-9371-6C202143D0CD}"/>
          </ac:spMkLst>
        </pc:spChg>
        <pc:spChg chg="add del mod">
          <ac:chgData name="Louis BERTOLOTTI" userId="9f4b2f45-7e14-4868-8f41-d45a6ad76f5d" providerId="ADAL" clId="{D945F495-5519-480E-B9F3-1A7BEC9B056C}" dt="2020-04-08T09:05:19.856" v="15731"/>
          <ac:spMkLst>
            <pc:docMk/>
            <pc:sldMk cId="4287862006" sldId="272"/>
            <ac:spMk id="98" creationId="{FE3CEAC8-1DDC-4681-B478-1EA8D4394F2F}"/>
          </ac:spMkLst>
        </pc:spChg>
        <pc:spChg chg="add del mod">
          <ac:chgData name="Louis BERTOLOTTI" userId="9f4b2f45-7e14-4868-8f41-d45a6ad76f5d" providerId="ADAL" clId="{D945F495-5519-480E-B9F3-1A7BEC9B056C}" dt="2020-04-08T09:05:19.863" v="15737"/>
          <ac:spMkLst>
            <pc:docMk/>
            <pc:sldMk cId="4287862006" sldId="272"/>
            <ac:spMk id="99" creationId="{7C32EA89-DC87-4BC5-A239-9091A02204EB}"/>
          </ac:spMkLst>
        </pc:spChg>
        <pc:spChg chg="add mod">
          <ac:chgData name="Louis BERTOLOTTI" userId="9f4b2f45-7e14-4868-8f41-d45a6ad76f5d" providerId="ADAL" clId="{D945F495-5519-480E-B9F3-1A7BEC9B056C}" dt="2020-04-08T09:05:19.885" v="15756"/>
          <ac:spMkLst>
            <pc:docMk/>
            <pc:sldMk cId="4287862006" sldId="272"/>
            <ac:spMk id="100" creationId="{835D1479-B774-4D00-96C7-742919759E1F}"/>
          </ac:spMkLst>
        </pc:spChg>
        <pc:spChg chg="add mod">
          <ac:chgData name="Louis BERTOLOTTI" userId="9f4b2f45-7e14-4868-8f41-d45a6ad76f5d" providerId="ADAL" clId="{D945F495-5519-480E-B9F3-1A7BEC9B056C}" dt="2020-04-08T09:05:19.903" v="15772"/>
          <ac:spMkLst>
            <pc:docMk/>
            <pc:sldMk cId="4287862006" sldId="272"/>
            <ac:spMk id="101" creationId="{E4CE254C-4998-474D-82A9-18ED9FD145D8}"/>
          </ac:spMkLst>
        </pc:spChg>
        <pc:spChg chg="add mod">
          <ac:chgData name="Louis BERTOLOTTI" userId="9f4b2f45-7e14-4868-8f41-d45a6ad76f5d" providerId="ADAL" clId="{D945F495-5519-480E-B9F3-1A7BEC9B056C}" dt="2020-04-08T09:05:19.918" v="15786"/>
          <ac:spMkLst>
            <pc:docMk/>
            <pc:sldMk cId="4287862006" sldId="272"/>
            <ac:spMk id="102" creationId="{8CEC21B0-481D-41CE-AC50-EA2015176E63}"/>
          </ac:spMkLst>
        </pc:spChg>
        <pc:spChg chg="add mod">
          <ac:chgData name="Louis BERTOLOTTI" userId="9f4b2f45-7e14-4868-8f41-d45a6ad76f5d" providerId="ADAL" clId="{D945F495-5519-480E-B9F3-1A7BEC9B056C}" dt="2020-04-08T09:05:19.930" v="15797"/>
          <ac:spMkLst>
            <pc:docMk/>
            <pc:sldMk cId="4287862006" sldId="272"/>
            <ac:spMk id="103" creationId="{9D9E31AA-9E45-48AA-8FC6-048FC33DF5FC}"/>
          </ac:spMkLst>
        </pc:spChg>
        <pc:spChg chg="add mod">
          <ac:chgData name="Louis BERTOLOTTI" userId="9f4b2f45-7e14-4868-8f41-d45a6ad76f5d" providerId="ADAL" clId="{D945F495-5519-480E-B9F3-1A7BEC9B056C}" dt="2020-04-08T09:05:19.946" v="15811"/>
          <ac:spMkLst>
            <pc:docMk/>
            <pc:sldMk cId="4287862006" sldId="272"/>
            <ac:spMk id="104" creationId="{24271B44-991B-4872-9D44-2CE1BD8407C2}"/>
          </ac:spMkLst>
        </pc:spChg>
        <pc:spChg chg="add mod">
          <ac:chgData name="Louis BERTOLOTTI" userId="9f4b2f45-7e14-4868-8f41-d45a6ad76f5d" providerId="ADAL" clId="{D945F495-5519-480E-B9F3-1A7BEC9B056C}" dt="2020-04-08T09:05:19.957" v="15822"/>
          <ac:spMkLst>
            <pc:docMk/>
            <pc:sldMk cId="4287862006" sldId="272"/>
            <ac:spMk id="105" creationId="{C3096A83-375A-424F-98F2-CDBA23721CD6}"/>
          </ac:spMkLst>
        </pc:spChg>
        <pc:spChg chg="add mod">
          <ac:chgData name="Louis BERTOLOTTI" userId="9f4b2f45-7e14-4868-8f41-d45a6ad76f5d" providerId="ADAL" clId="{D945F495-5519-480E-B9F3-1A7BEC9B056C}" dt="2020-04-08T09:05:19.975" v="15836"/>
          <ac:spMkLst>
            <pc:docMk/>
            <pc:sldMk cId="4287862006" sldId="272"/>
            <ac:spMk id="106" creationId="{22E80D65-C409-40AE-B687-1CA8B3DB762A}"/>
          </ac:spMkLst>
        </pc:spChg>
        <pc:spChg chg="add mod">
          <ac:chgData name="Louis BERTOLOTTI" userId="9f4b2f45-7e14-4868-8f41-d45a6ad76f5d" providerId="ADAL" clId="{D945F495-5519-480E-B9F3-1A7BEC9B056C}" dt="2020-04-08T09:05:19.988" v="15847"/>
          <ac:spMkLst>
            <pc:docMk/>
            <pc:sldMk cId="4287862006" sldId="272"/>
            <ac:spMk id="107" creationId="{3A916470-05F2-4788-BA6E-66803552E68D}"/>
          </ac:spMkLst>
        </pc:spChg>
        <pc:spChg chg="add mod">
          <ac:chgData name="Louis BERTOLOTTI" userId="9f4b2f45-7e14-4868-8f41-d45a6ad76f5d" providerId="ADAL" clId="{D945F495-5519-480E-B9F3-1A7BEC9B056C}" dt="2020-04-08T09:05:20.005" v="15861"/>
          <ac:spMkLst>
            <pc:docMk/>
            <pc:sldMk cId="4287862006" sldId="272"/>
            <ac:spMk id="108" creationId="{C8428230-D250-4AE3-B272-8F1872AF7333}"/>
          </ac:spMkLst>
        </pc:spChg>
        <pc:spChg chg="add mod">
          <ac:chgData name="Louis BERTOLOTTI" userId="9f4b2f45-7e14-4868-8f41-d45a6ad76f5d" providerId="ADAL" clId="{D945F495-5519-480E-B9F3-1A7BEC9B056C}" dt="2020-04-08T09:05:20.015" v="15872"/>
          <ac:spMkLst>
            <pc:docMk/>
            <pc:sldMk cId="4287862006" sldId="272"/>
            <ac:spMk id="109" creationId="{83AB4174-3184-4C21-A6E0-57369BECFB01}"/>
          </ac:spMkLst>
        </pc:spChg>
        <pc:spChg chg="add mod">
          <ac:chgData name="Louis BERTOLOTTI" userId="9f4b2f45-7e14-4868-8f41-d45a6ad76f5d" providerId="ADAL" clId="{D945F495-5519-480E-B9F3-1A7BEC9B056C}" dt="2020-04-08T09:05:20.031" v="15886"/>
          <ac:spMkLst>
            <pc:docMk/>
            <pc:sldMk cId="4287862006" sldId="272"/>
            <ac:spMk id="110" creationId="{2EEA1002-29E3-41D6-897D-8A8D2BF597A4}"/>
          </ac:spMkLst>
        </pc:spChg>
        <pc:spChg chg="add mod">
          <ac:chgData name="Louis BERTOLOTTI" userId="9f4b2f45-7e14-4868-8f41-d45a6ad76f5d" providerId="ADAL" clId="{D945F495-5519-480E-B9F3-1A7BEC9B056C}" dt="2020-04-08T09:05:20.043" v="15897"/>
          <ac:spMkLst>
            <pc:docMk/>
            <pc:sldMk cId="4287862006" sldId="272"/>
            <ac:spMk id="111" creationId="{77A3249D-7E6F-4E29-BB29-B331D4112147}"/>
          </ac:spMkLst>
        </pc:spChg>
        <pc:picChg chg="add del mod">
          <ac:chgData name="Louis BERTOLOTTI" userId="9f4b2f45-7e14-4868-8f41-d45a6ad76f5d" providerId="ADAL" clId="{D945F495-5519-480E-B9F3-1A7BEC9B056C}" dt="2020-04-07T13:47:24.164" v="7557" actId="478"/>
          <ac:picMkLst>
            <pc:docMk/>
            <pc:sldMk cId="4287862006" sldId="272"/>
            <ac:picMk id="55" creationId="{F36DCD71-45B9-40EA-9FB4-F4D229C351DE}"/>
          </ac:picMkLst>
        </pc:picChg>
      </pc:sldChg>
      <pc:sldChg chg="addSp delSp modSp mod">
        <pc:chgData name="Louis BERTOLOTTI" userId="9f4b2f45-7e14-4868-8f41-d45a6ad76f5d" providerId="ADAL" clId="{D945F495-5519-480E-B9F3-1A7BEC9B056C}" dt="2020-04-08T09:05:20.213" v="16064"/>
        <pc:sldMkLst>
          <pc:docMk/>
          <pc:sldMk cId="3895629516" sldId="273"/>
        </pc:sldMkLst>
        <pc:spChg chg="del">
          <ac:chgData name="Louis BERTOLOTTI" userId="9f4b2f45-7e14-4868-8f41-d45a6ad76f5d" providerId="ADAL" clId="{D945F495-5519-480E-B9F3-1A7BEC9B056C}" dt="2020-04-07T13:47:28.129" v="7558" actId="478"/>
          <ac:spMkLst>
            <pc:docMk/>
            <pc:sldMk cId="3895629516" sldId="273"/>
            <ac:spMk id="4" creationId="{B77F25E7-1589-48E5-95EE-C0EB335BE8A2}"/>
          </ac:spMkLst>
        </pc:spChg>
        <pc:spChg chg="mod">
          <ac:chgData name="Louis BERTOLOTTI" userId="9f4b2f45-7e14-4868-8f41-d45a6ad76f5d" providerId="ADAL" clId="{D945F495-5519-480E-B9F3-1A7BEC9B056C}" dt="2020-04-08T09:05:20.101" v="15950"/>
          <ac:spMkLst>
            <pc:docMk/>
            <pc:sldMk cId="3895629516" sldId="273"/>
            <ac:spMk id="5" creationId="{CD1384A4-3BA4-4157-A96C-A6E9B9C242E8}"/>
          </ac:spMkLst>
        </pc:spChg>
        <pc:spChg chg="mod">
          <ac:chgData name="Louis BERTOLOTTI" userId="9f4b2f45-7e14-4868-8f41-d45a6ad76f5d" providerId="ADAL" clId="{D945F495-5519-480E-B9F3-1A7BEC9B056C}" dt="2020-04-08T09:05:20.102" v="15952"/>
          <ac:spMkLst>
            <pc:docMk/>
            <pc:sldMk cId="3895629516" sldId="273"/>
            <ac:spMk id="6" creationId="{D347E1B2-44C1-492C-8B66-32F68A1F2B5B}"/>
          </ac:spMkLst>
        </pc:spChg>
        <pc:spChg chg="add del mod">
          <ac:chgData name="Louis BERTOLOTTI" userId="9f4b2f45-7e14-4868-8f41-d45a6ad76f5d" providerId="ADAL" clId="{D945F495-5519-480E-B9F3-1A7BEC9B056C}" dt="2020-04-07T13:13:16.707" v="4154"/>
          <ac:spMkLst>
            <pc:docMk/>
            <pc:sldMk cId="3895629516" sldId="273"/>
            <ac:spMk id="7" creationId="{B9ABB608-2C17-4AEF-9D9F-EDFCC34B1FAB}"/>
          </ac:spMkLst>
        </pc:spChg>
        <pc:spChg chg="add del mod">
          <ac:chgData name="Louis BERTOLOTTI" userId="9f4b2f45-7e14-4868-8f41-d45a6ad76f5d" providerId="ADAL" clId="{D945F495-5519-480E-B9F3-1A7BEC9B056C}" dt="2020-04-07T13:13:16.709" v="4158"/>
          <ac:spMkLst>
            <pc:docMk/>
            <pc:sldMk cId="3895629516" sldId="273"/>
            <ac:spMk id="8" creationId="{24740EF3-1E4F-44ED-89A6-B4D1FF360D49}"/>
          </ac:spMkLst>
        </pc:spChg>
        <pc:spChg chg="add del mod">
          <ac:chgData name="Louis BERTOLOTTI" userId="9f4b2f45-7e14-4868-8f41-d45a6ad76f5d" providerId="ADAL" clId="{D945F495-5519-480E-B9F3-1A7BEC9B056C}" dt="2020-04-07T13:13:16.706" v="4153"/>
          <ac:spMkLst>
            <pc:docMk/>
            <pc:sldMk cId="3895629516" sldId="273"/>
            <ac:spMk id="9" creationId="{671B17DF-DCBC-49E5-8EBA-BFC67C649035}"/>
          </ac:spMkLst>
        </pc:spChg>
        <pc:spChg chg="mod">
          <ac:chgData name="Louis BERTOLOTTI" userId="9f4b2f45-7e14-4868-8f41-d45a6ad76f5d" providerId="ADAL" clId="{D945F495-5519-480E-B9F3-1A7BEC9B056C}" dt="2020-04-08T09:05:20.102" v="15953"/>
          <ac:spMkLst>
            <pc:docMk/>
            <pc:sldMk cId="3895629516" sldId="273"/>
            <ac:spMk id="10" creationId="{CF11E91A-CCDB-4CB8-9BA8-4FD1FE6F4069}"/>
          </ac:spMkLst>
        </pc:spChg>
        <pc:spChg chg="add del mod">
          <ac:chgData name="Louis BERTOLOTTI" userId="9f4b2f45-7e14-4868-8f41-d45a6ad76f5d" providerId="ADAL" clId="{D945F495-5519-480E-B9F3-1A7BEC9B056C}" dt="2020-04-07T13:13:16.709" v="4157"/>
          <ac:spMkLst>
            <pc:docMk/>
            <pc:sldMk cId="3895629516" sldId="273"/>
            <ac:spMk id="11" creationId="{7B881405-95E9-4037-BA8A-FC7695038076}"/>
          </ac:spMkLst>
        </pc:spChg>
        <pc:spChg chg="add del mod">
          <ac:chgData name="Louis BERTOLOTTI" userId="9f4b2f45-7e14-4868-8f41-d45a6ad76f5d" providerId="ADAL" clId="{D945F495-5519-480E-B9F3-1A7BEC9B056C}" dt="2020-04-07T13:13:16.706" v="4152"/>
          <ac:spMkLst>
            <pc:docMk/>
            <pc:sldMk cId="3895629516" sldId="273"/>
            <ac:spMk id="12" creationId="{3CD7B4A7-77F9-4E05-8DC8-4E3C525B5E72}"/>
          </ac:spMkLst>
        </pc:spChg>
        <pc:spChg chg="add del mod">
          <ac:chgData name="Louis BERTOLOTTI" userId="9f4b2f45-7e14-4868-8f41-d45a6ad76f5d" providerId="ADAL" clId="{D945F495-5519-480E-B9F3-1A7BEC9B056C}" dt="2020-04-07T13:13:16.708" v="4156"/>
          <ac:spMkLst>
            <pc:docMk/>
            <pc:sldMk cId="3895629516" sldId="273"/>
            <ac:spMk id="13" creationId="{1EC0B7D4-3A73-4E82-A5D6-E9F458E6831A}"/>
          </ac:spMkLst>
        </pc:spChg>
        <pc:spChg chg="add del mod">
          <ac:chgData name="Louis BERTOLOTTI" userId="9f4b2f45-7e14-4868-8f41-d45a6ad76f5d" providerId="ADAL" clId="{D945F495-5519-480E-B9F3-1A7BEC9B056C}" dt="2020-04-07T13:13:16.705" v="4151"/>
          <ac:spMkLst>
            <pc:docMk/>
            <pc:sldMk cId="3895629516" sldId="273"/>
            <ac:spMk id="14" creationId="{7A3774DC-AA79-4FA7-B7C6-43CB6C49C07F}"/>
          </ac:spMkLst>
        </pc:spChg>
        <pc:spChg chg="add del mod">
          <ac:chgData name="Louis BERTOLOTTI" userId="9f4b2f45-7e14-4868-8f41-d45a6ad76f5d" providerId="ADAL" clId="{D945F495-5519-480E-B9F3-1A7BEC9B056C}" dt="2020-04-07T13:13:16.708" v="4155"/>
          <ac:spMkLst>
            <pc:docMk/>
            <pc:sldMk cId="3895629516" sldId="273"/>
            <ac:spMk id="15" creationId="{6F32F428-A4E6-434F-8DD6-E1E9F654717F}"/>
          </ac:spMkLst>
        </pc:spChg>
        <pc:spChg chg="add del mod">
          <ac:chgData name="Louis BERTOLOTTI" userId="9f4b2f45-7e14-4868-8f41-d45a6ad76f5d" providerId="ADAL" clId="{D945F495-5519-480E-B9F3-1A7BEC9B056C}" dt="2020-04-07T13:14:19.305" v="4944"/>
          <ac:spMkLst>
            <pc:docMk/>
            <pc:sldMk cId="3895629516" sldId="273"/>
            <ac:spMk id="16" creationId="{80CA0AD8-7B1C-4449-ACAC-89D1F1017EDC}"/>
          </ac:spMkLst>
        </pc:spChg>
        <pc:spChg chg="add del mod">
          <ac:chgData name="Louis BERTOLOTTI" userId="9f4b2f45-7e14-4868-8f41-d45a6ad76f5d" providerId="ADAL" clId="{D945F495-5519-480E-B9F3-1A7BEC9B056C}" dt="2020-04-07T13:14:19.309" v="4948"/>
          <ac:spMkLst>
            <pc:docMk/>
            <pc:sldMk cId="3895629516" sldId="273"/>
            <ac:spMk id="17" creationId="{CE36664A-0BF2-43C5-9EBD-9182ACA93DF7}"/>
          </ac:spMkLst>
        </pc:spChg>
        <pc:spChg chg="add del mod">
          <ac:chgData name="Louis BERTOLOTTI" userId="9f4b2f45-7e14-4868-8f41-d45a6ad76f5d" providerId="ADAL" clId="{D945F495-5519-480E-B9F3-1A7BEC9B056C}" dt="2020-04-07T13:14:19.304" v="4943"/>
          <ac:spMkLst>
            <pc:docMk/>
            <pc:sldMk cId="3895629516" sldId="273"/>
            <ac:spMk id="18" creationId="{95D3D7C7-B455-4BE1-B7D4-9354A7DF94A8}"/>
          </ac:spMkLst>
        </pc:spChg>
        <pc:spChg chg="add del mod">
          <ac:chgData name="Louis BERTOLOTTI" userId="9f4b2f45-7e14-4868-8f41-d45a6ad76f5d" providerId="ADAL" clId="{D945F495-5519-480E-B9F3-1A7BEC9B056C}" dt="2020-04-07T13:14:19.308" v="4947"/>
          <ac:spMkLst>
            <pc:docMk/>
            <pc:sldMk cId="3895629516" sldId="273"/>
            <ac:spMk id="19" creationId="{2E2B6978-6833-4A46-9E00-3EB5462E4663}"/>
          </ac:spMkLst>
        </pc:spChg>
        <pc:spChg chg="add del mod">
          <ac:chgData name="Louis BERTOLOTTI" userId="9f4b2f45-7e14-4868-8f41-d45a6ad76f5d" providerId="ADAL" clId="{D945F495-5519-480E-B9F3-1A7BEC9B056C}" dt="2020-04-07T13:14:19.303" v="4942"/>
          <ac:spMkLst>
            <pc:docMk/>
            <pc:sldMk cId="3895629516" sldId="273"/>
            <ac:spMk id="20" creationId="{625D5B8B-EC92-4F41-9822-09EFC9530534}"/>
          </ac:spMkLst>
        </pc:spChg>
        <pc:spChg chg="add del mod">
          <ac:chgData name="Louis BERTOLOTTI" userId="9f4b2f45-7e14-4868-8f41-d45a6ad76f5d" providerId="ADAL" clId="{D945F495-5519-480E-B9F3-1A7BEC9B056C}" dt="2020-04-07T13:14:19.307" v="4946"/>
          <ac:spMkLst>
            <pc:docMk/>
            <pc:sldMk cId="3895629516" sldId="273"/>
            <ac:spMk id="21" creationId="{F4042E20-08C4-4D56-B019-121214E44DBF}"/>
          </ac:spMkLst>
        </pc:spChg>
        <pc:spChg chg="add del mod">
          <ac:chgData name="Louis BERTOLOTTI" userId="9f4b2f45-7e14-4868-8f41-d45a6ad76f5d" providerId="ADAL" clId="{D945F495-5519-480E-B9F3-1A7BEC9B056C}" dt="2020-04-07T13:14:19.302" v="4941"/>
          <ac:spMkLst>
            <pc:docMk/>
            <pc:sldMk cId="3895629516" sldId="273"/>
            <ac:spMk id="22" creationId="{9E2D853D-D013-41F7-8235-95D778B38274}"/>
          </ac:spMkLst>
        </pc:spChg>
        <pc:spChg chg="add del mod">
          <ac:chgData name="Louis BERTOLOTTI" userId="9f4b2f45-7e14-4868-8f41-d45a6ad76f5d" providerId="ADAL" clId="{D945F495-5519-480E-B9F3-1A7BEC9B056C}" dt="2020-04-07T13:14:19.306" v="4945"/>
          <ac:spMkLst>
            <pc:docMk/>
            <pc:sldMk cId="3895629516" sldId="273"/>
            <ac:spMk id="23" creationId="{7F61B881-5098-4BC2-8401-FE17B8006683}"/>
          </ac:spMkLst>
        </pc:spChg>
        <pc:spChg chg="add del mod">
          <ac:chgData name="Louis BERTOLOTTI" userId="9f4b2f45-7e14-4868-8f41-d45a6ad76f5d" providerId="ADAL" clId="{D945F495-5519-480E-B9F3-1A7BEC9B056C}" dt="2020-04-07T13:14:29.541" v="5944"/>
          <ac:spMkLst>
            <pc:docMk/>
            <pc:sldMk cId="3895629516" sldId="273"/>
            <ac:spMk id="24" creationId="{C1344036-06BF-4F51-9A09-C0556B1A465A}"/>
          </ac:spMkLst>
        </pc:spChg>
        <pc:spChg chg="add del mod">
          <ac:chgData name="Louis BERTOLOTTI" userId="9f4b2f45-7e14-4868-8f41-d45a6ad76f5d" providerId="ADAL" clId="{D945F495-5519-480E-B9F3-1A7BEC9B056C}" dt="2020-04-07T13:14:29.544" v="5949"/>
          <ac:spMkLst>
            <pc:docMk/>
            <pc:sldMk cId="3895629516" sldId="273"/>
            <ac:spMk id="25" creationId="{FB0C05FC-3EBD-437E-8041-8C1DBF2DC0B4}"/>
          </ac:spMkLst>
        </pc:spChg>
        <pc:spChg chg="add del mod">
          <ac:chgData name="Louis BERTOLOTTI" userId="9f4b2f45-7e14-4868-8f41-d45a6ad76f5d" providerId="ADAL" clId="{D945F495-5519-480E-B9F3-1A7BEC9B056C}" dt="2020-04-07T13:14:29.541" v="5943"/>
          <ac:spMkLst>
            <pc:docMk/>
            <pc:sldMk cId="3895629516" sldId="273"/>
            <ac:spMk id="26" creationId="{D702095A-FCF1-41A9-8A1B-BC45A8B952A8}"/>
          </ac:spMkLst>
        </pc:spChg>
        <pc:spChg chg="add del mod">
          <ac:chgData name="Louis BERTOLOTTI" userId="9f4b2f45-7e14-4868-8f41-d45a6ad76f5d" providerId="ADAL" clId="{D945F495-5519-480E-B9F3-1A7BEC9B056C}" dt="2020-04-07T13:14:29.543" v="5948"/>
          <ac:spMkLst>
            <pc:docMk/>
            <pc:sldMk cId="3895629516" sldId="273"/>
            <ac:spMk id="27" creationId="{2095F545-7E43-4562-AD97-85162F6605BF}"/>
          </ac:spMkLst>
        </pc:spChg>
        <pc:spChg chg="add del mod">
          <ac:chgData name="Louis BERTOLOTTI" userId="9f4b2f45-7e14-4868-8f41-d45a6ad76f5d" providerId="ADAL" clId="{D945F495-5519-480E-B9F3-1A7BEC9B056C}" dt="2020-04-07T13:14:29.540" v="5942"/>
          <ac:spMkLst>
            <pc:docMk/>
            <pc:sldMk cId="3895629516" sldId="273"/>
            <ac:spMk id="28" creationId="{5EAA484A-94A4-4EF6-B67F-D6D04AA858C9}"/>
          </ac:spMkLst>
        </pc:spChg>
        <pc:spChg chg="add del mod">
          <ac:chgData name="Louis BERTOLOTTI" userId="9f4b2f45-7e14-4868-8f41-d45a6ad76f5d" providerId="ADAL" clId="{D945F495-5519-480E-B9F3-1A7BEC9B056C}" dt="2020-04-07T13:14:29.543" v="5947"/>
          <ac:spMkLst>
            <pc:docMk/>
            <pc:sldMk cId="3895629516" sldId="273"/>
            <ac:spMk id="29" creationId="{0FC6497D-F974-460F-BB0B-27CDE2BEBDA3}"/>
          </ac:spMkLst>
        </pc:spChg>
        <pc:spChg chg="add del mod">
          <ac:chgData name="Louis BERTOLOTTI" userId="9f4b2f45-7e14-4868-8f41-d45a6ad76f5d" providerId="ADAL" clId="{D945F495-5519-480E-B9F3-1A7BEC9B056C}" dt="2020-04-07T13:14:29.539" v="5941"/>
          <ac:spMkLst>
            <pc:docMk/>
            <pc:sldMk cId="3895629516" sldId="273"/>
            <ac:spMk id="30" creationId="{1030A008-3BAD-4B04-B084-E64F76AF2EA1}"/>
          </ac:spMkLst>
        </pc:spChg>
        <pc:spChg chg="add del mod">
          <ac:chgData name="Louis BERTOLOTTI" userId="9f4b2f45-7e14-4868-8f41-d45a6ad76f5d" providerId="ADAL" clId="{D945F495-5519-480E-B9F3-1A7BEC9B056C}" dt="2020-04-07T13:14:29.542" v="5946"/>
          <ac:spMkLst>
            <pc:docMk/>
            <pc:sldMk cId="3895629516" sldId="273"/>
            <ac:spMk id="31" creationId="{DE7FB73F-8A22-453C-B0AB-DA2336439AEC}"/>
          </ac:spMkLst>
        </pc:spChg>
        <pc:spChg chg="add del mod">
          <ac:chgData name="Louis BERTOLOTTI" userId="9f4b2f45-7e14-4868-8f41-d45a6ad76f5d" providerId="ADAL" clId="{D945F495-5519-480E-B9F3-1A7BEC9B056C}" dt="2020-04-07T13:14:29.539" v="5940"/>
          <ac:spMkLst>
            <pc:docMk/>
            <pc:sldMk cId="3895629516" sldId="273"/>
            <ac:spMk id="32" creationId="{B4731582-5B90-4861-94B5-B52EB00423CC}"/>
          </ac:spMkLst>
        </pc:spChg>
        <pc:spChg chg="add del mod">
          <ac:chgData name="Louis BERTOLOTTI" userId="9f4b2f45-7e14-4868-8f41-d45a6ad76f5d" providerId="ADAL" clId="{D945F495-5519-480E-B9F3-1A7BEC9B056C}" dt="2020-04-07T13:14:29.542" v="5945"/>
          <ac:spMkLst>
            <pc:docMk/>
            <pc:sldMk cId="3895629516" sldId="273"/>
            <ac:spMk id="33" creationId="{091653CF-AB2F-469A-A503-76307B220018}"/>
          </ac:spMkLst>
        </pc:spChg>
        <pc:spChg chg="add del mod">
          <ac:chgData name="Louis BERTOLOTTI" userId="9f4b2f45-7e14-4868-8f41-d45a6ad76f5d" providerId="ADAL" clId="{D945F495-5519-480E-B9F3-1A7BEC9B056C}" dt="2020-04-07T13:14:43.981" v="6951"/>
          <ac:spMkLst>
            <pc:docMk/>
            <pc:sldMk cId="3895629516" sldId="273"/>
            <ac:spMk id="34" creationId="{478A2519-10A4-47F7-AE15-F47B3EFD2C43}"/>
          </ac:spMkLst>
        </pc:spChg>
        <pc:spChg chg="add del mod">
          <ac:chgData name="Louis BERTOLOTTI" userId="9f4b2f45-7e14-4868-8f41-d45a6ad76f5d" providerId="ADAL" clId="{D945F495-5519-480E-B9F3-1A7BEC9B056C}" dt="2020-04-07T13:14:43.983" v="6956"/>
          <ac:spMkLst>
            <pc:docMk/>
            <pc:sldMk cId="3895629516" sldId="273"/>
            <ac:spMk id="35" creationId="{76440341-F1C2-4272-B2CD-B9F74338C980}"/>
          </ac:spMkLst>
        </pc:spChg>
        <pc:spChg chg="add del mod">
          <ac:chgData name="Louis BERTOLOTTI" userId="9f4b2f45-7e14-4868-8f41-d45a6ad76f5d" providerId="ADAL" clId="{D945F495-5519-480E-B9F3-1A7BEC9B056C}" dt="2020-04-07T13:14:43.980" v="6950"/>
          <ac:spMkLst>
            <pc:docMk/>
            <pc:sldMk cId="3895629516" sldId="273"/>
            <ac:spMk id="36" creationId="{CC0F7CCE-779B-48D7-97D5-A4D946B6ABBF}"/>
          </ac:spMkLst>
        </pc:spChg>
        <pc:spChg chg="add del mod">
          <ac:chgData name="Louis BERTOLOTTI" userId="9f4b2f45-7e14-4868-8f41-d45a6ad76f5d" providerId="ADAL" clId="{D945F495-5519-480E-B9F3-1A7BEC9B056C}" dt="2020-04-07T13:14:43.983" v="6955"/>
          <ac:spMkLst>
            <pc:docMk/>
            <pc:sldMk cId="3895629516" sldId="273"/>
            <ac:spMk id="37" creationId="{A57B510A-6585-4DB5-B124-346C6740FB70}"/>
          </ac:spMkLst>
        </pc:spChg>
        <pc:spChg chg="add del mod">
          <ac:chgData name="Louis BERTOLOTTI" userId="9f4b2f45-7e14-4868-8f41-d45a6ad76f5d" providerId="ADAL" clId="{D945F495-5519-480E-B9F3-1A7BEC9B056C}" dt="2020-04-07T13:14:43.980" v="6949"/>
          <ac:spMkLst>
            <pc:docMk/>
            <pc:sldMk cId="3895629516" sldId="273"/>
            <ac:spMk id="38" creationId="{2A144924-C5E7-42A1-8E2E-63570931CB46}"/>
          </ac:spMkLst>
        </pc:spChg>
        <pc:spChg chg="add del mod">
          <ac:chgData name="Louis BERTOLOTTI" userId="9f4b2f45-7e14-4868-8f41-d45a6ad76f5d" providerId="ADAL" clId="{D945F495-5519-480E-B9F3-1A7BEC9B056C}" dt="2020-04-07T13:14:43.982" v="6954"/>
          <ac:spMkLst>
            <pc:docMk/>
            <pc:sldMk cId="3895629516" sldId="273"/>
            <ac:spMk id="39" creationId="{C5A8EC97-B799-4713-87DB-B7858B8D38AD}"/>
          </ac:spMkLst>
        </pc:spChg>
        <pc:spChg chg="add del mod">
          <ac:chgData name="Louis BERTOLOTTI" userId="9f4b2f45-7e14-4868-8f41-d45a6ad76f5d" providerId="ADAL" clId="{D945F495-5519-480E-B9F3-1A7BEC9B056C}" dt="2020-04-07T13:14:43.979" v="6948"/>
          <ac:spMkLst>
            <pc:docMk/>
            <pc:sldMk cId="3895629516" sldId="273"/>
            <ac:spMk id="40" creationId="{B3D0D77D-A93E-4D43-89B7-5B4EBF0B609A}"/>
          </ac:spMkLst>
        </pc:spChg>
        <pc:spChg chg="add del mod">
          <ac:chgData name="Louis BERTOLOTTI" userId="9f4b2f45-7e14-4868-8f41-d45a6ad76f5d" providerId="ADAL" clId="{D945F495-5519-480E-B9F3-1A7BEC9B056C}" dt="2020-04-07T13:14:43.982" v="6953"/>
          <ac:spMkLst>
            <pc:docMk/>
            <pc:sldMk cId="3895629516" sldId="273"/>
            <ac:spMk id="41" creationId="{44BABC5A-3D63-4370-BF3D-FC7834D8F157}"/>
          </ac:spMkLst>
        </pc:spChg>
        <pc:spChg chg="add del mod">
          <ac:chgData name="Louis BERTOLOTTI" userId="9f4b2f45-7e14-4868-8f41-d45a6ad76f5d" providerId="ADAL" clId="{D945F495-5519-480E-B9F3-1A7BEC9B056C}" dt="2020-04-07T13:14:43.979" v="6947"/>
          <ac:spMkLst>
            <pc:docMk/>
            <pc:sldMk cId="3895629516" sldId="273"/>
            <ac:spMk id="42" creationId="{0204033B-1190-4E2C-9B54-69B6D5D84131}"/>
          </ac:spMkLst>
        </pc:spChg>
        <pc:spChg chg="add del mod">
          <ac:chgData name="Louis BERTOLOTTI" userId="9f4b2f45-7e14-4868-8f41-d45a6ad76f5d" providerId="ADAL" clId="{D945F495-5519-480E-B9F3-1A7BEC9B056C}" dt="2020-04-07T13:14:43.981" v="6952"/>
          <ac:spMkLst>
            <pc:docMk/>
            <pc:sldMk cId="3895629516" sldId="273"/>
            <ac:spMk id="43" creationId="{A3F41220-8BB8-452A-B035-C6566F68BE27}"/>
          </ac:spMkLst>
        </pc:spChg>
        <pc:spChg chg="add del mod">
          <ac:chgData name="Louis BERTOLOTTI" userId="9f4b2f45-7e14-4868-8f41-d45a6ad76f5d" providerId="ADAL" clId="{D945F495-5519-480E-B9F3-1A7BEC9B056C}" dt="2020-04-07T13:50:57.949" v="8111"/>
          <ac:spMkLst>
            <pc:docMk/>
            <pc:sldMk cId="3895629516" sldId="273"/>
            <ac:spMk id="44" creationId="{0349C4AC-F595-46EA-82DE-8BF6F79E16F0}"/>
          </ac:spMkLst>
        </pc:spChg>
        <pc:spChg chg="add del mod">
          <ac:chgData name="Louis BERTOLOTTI" userId="9f4b2f45-7e14-4868-8f41-d45a6ad76f5d" providerId="ADAL" clId="{D945F495-5519-480E-B9F3-1A7BEC9B056C}" dt="2020-04-07T13:50:57.952" v="8116"/>
          <ac:spMkLst>
            <pc:docMk/>
            <pc:sldMk cId="3895629516" sldId="273"/>
            <ac:spMk id="45" creationId="{44FBDC32-8579-4A64-B1D2-2056C267FB21}"/>
          </ac:spMkLst>
        </pc:spChg>
        <pc:spChg chg="add del mod">
          <ac:chgData name="Louis BERTOLOTTI" userId="9f4b2f45-7e14-4868-8f41-d45a6ad76f5d" providerId="ADAL" clId="{D945F495-5519-480E-B9F3-1A7BEC9B056C}" dt="2020-04-07T13:50:57.949" v="8110"/>
          <ac:spMkLst>
            <pc:docMk/>
            <pc:sldMk cId="3895629516" sldId="273"/>
            <ac:spMk id="46" creationId="{2F651166-60A8-4A64-B005-B836DC317C13}"/>
          </ac:spMkLst>
        </pc:spChg>
        <pc:spChg chg="add del mod">
          <ac:chgData name="Louis BERTOLOTTI" userId="9f4b2f45-7e14-4868-8f41-d45a6ad76f5d" providerId="ADAL" clId="{D945F495-5519-480E-B9F3-1A7BEC9B056C}" dt="2020-04-07T13:50:57.951" v="8115"/>
          <ac:spMkLst>
            <pc:docMk/>
            <pc:sldMk cId="3895629516" sldId="273"/>
            <ac:spMk id="47" creationId="{B512C958-AE92-416A-8E63-EE409CFA7085}"/>
          </ac:spMkLst>
        </pc:spChg>
        <pc:spChg chg="add del mod">
          <ac:chgData name="Louis BERTOLOTTI" userId="9f4b2f45-7e14-4868-8f41-d45a6ad76f5d" providerId="ADAL" clId="{D945F495-5519-480E-B9F3-1A7BEC9B056C}" dt="2020-04-07T13:50:57.948" v="8109"/>
          <ac:spMkLst>
            <pc:docMk/>
            <pc:sldMk cId="3895629516" sldId="273"/>
            <ac:spMk id="48" creationId="{638558EE-FB12-4E45-BAE7-837BB3EDC5F1}"/>
          </ac:spMkLst>
        </pc:spChg>
        <pc:spChg chg="add del mod">
          <ac:chgData name="Louis BERTOLOTTI" userId="9f4b2f45-7e14-4868-8f41-d45a6ad76f5d" providerId="ADAL" clId="{D945F495-5519-480E-B9F3-1A7BEC9B056C}" dt="2020-04-07T13:50:57.951" v="8114"/>
          <ac:spMkLst>
            <pc:docMk/>
            <pc:sldMk cId="3895629516" sldId="273"/>
            <ac:spMk id="49" creationId="{F7F4C4FB-FABD-493C-AA66-1531D5230753}"/>
          </ac:spMkLst>
        </pc:spChg>
        <pc:spChg chg="add del mod">
          <ac:chgData name="Louis BERTOLOTTI" userId="9f4b2f45-7e14-4868-8f41-d45a6ad76f5d" providerId="ADAL" clId="{D945F495-5519-480E-B9F3-1A7BEC9B056C}" dt="2020-04-07T13:50:57.947" v="8108"/>
          <ac:spMkLst>
            <pc:docMk/>
            <pc:sldMk cId="3895629516" sldId="273"/>
            <ac:spMk id="50" creationId="{A8D81A7F-641F-4F73-955E-AE90A66323B1}"/>
          </ac:spMkLst>
        </pc:spChg>
        <pc:spChg chg="add del mod">
          <ac:chgData name="Louis BERTOLOTTI" userId="9f4b2f45-7e14-4868-8f41-d45a6ad76f5d" providerId="ADAL" clId="{D945F495-5519-480E-B9F3-1A7BEC9B056C}" dt="2020-04-07T13:50:57.950" v="8113"/>
          <ac:spMkLst>
            <pc:docMk/>
            <pc:sldMk cId="3895629516" sldId="273"/>
            <ac:spMk id="51" creationId="{28774D6C-5AAC-4D0B-B2F1-ADD5AF916AC0}"/>
          </ac:spMkLst>
        </pc:spChg>
        <pc:spChg chg="add del mod">
          <ac:chgData name="Louis BERTOLOTTI" userId="9f4b2f45-7e14-4868-8f41-d45a6ad76f5d" providerId="ADAL" clId="{D945F495-5519-480E-B9F3-1A7BEC9B056C}" dt="2020-04-07T13:50:57.947" v="8107"/>
          <ac:spMkLst>
            <pc:docMk/>
            <pc:sldMk cId="3895629516" sldId="273"/>
            <ac:spMk id="52" creationId="{4C154D79-A02D-417F-9A4B-04BE9F04F746}"/>
          </ac:spMkLst>
        </pc:spChg>
        <pc:spChg chg="add del mod">
          <ac:chgData name="Louis BERTOLOTTI" userId="9f4b2f45-7e14-4868-8f41-d45a6ad76f5d" providerId="ADAL" clId="{D945F495-5519-480E-B9F3-1A7BEC9B056C}" dt="2020-04-07T13:50:57.950" v="8112"/>
          <ac:spMkLst>
            <pc:docMk/>
            <pc:sldMk cId="3895629516" sldId="273"/>
            <ac:spMk id="53" creationId="{B92022E9-E436-4559-A3FF-48B685A07580}"/>
          </ac:spMkLst>
        </pc:spChg>
        <pc:spChg chg="add del mod">
          <ac:chgData name="Louis BERTOLOTTI" userId="9f4b2f45-7e14-4868-8f41-d45a6ad76f5d" providerId="ADAL" clId="{D945F495-5519-480E-B9F3-1A7BEC9B056C}" dt="2020-04-07T13:51:31.626" v="9524"/>
          <ac:spMkLst>
            <pc:docMk/>
            <pc:sldMk cId="3895629516" sldId="273"/>
            <ac:spMk id="54" creationId="{6732E74D-6C79-4B31-9675-FE2C4E2386A4}"/>
          </ac:spMkLst>
        </pc:spChg>
        <pc:spChg chg="add del mod">
          <ac:chgData name="Louis BERTOLOTTI" userId="9f4b2f45-7e14-4868-8f41-d45a6ad76f5d" providerId="ADAL" clId="{D945F495-5519-480E-B9F3-1A7BEC9B056C}" dt="2020-04-07T13:51:31.631" v="9530"/>
          <ac:spMkLst>
            <pc:docMk/>
            <pc:sldMk cId="3895629516" sldId="273"/>
            <ac:spMk id="55" creationId="{BA08B10A-0F98-4C99-AD21-4F39CE43B49F}"/>
          </ac:spMkLst>
        </pc:spChg>
        <pc:spChg chg="add del mod">
          <ac:chgData name="Louis BERTOLOTTI" userId="9f4b2f45-7e14-4868-8f41-d45a6ad76f5d" providerId="ADAL" clId="{D945F495-5519-480E-B9F3-1A7BEC9B056C}" dt="2020-04-07T13:51:31.625" v="9523"/>
          <ac:spMkLst>
            <pc:docMk/>
            <pc:sldMk cId="3895629516" sldId="273"/>
            <ac:spMk id="56" creationId="{DD4803F1-0177-4379-82F6-6FE94C0D8016}"/>
          </ac:spMkLst>
        </pc:spChg>
        <pc:spChg chg="add del mod">
          <ac:chgData name="Louis BERTOLOTTI" userId="9f4b2f45-7e14-4868-8f41-d45a6ad76f5d" providerId="ADAL" clId="{D945F495-5519-480E-B9F3-1A7BEC9B056C}" dt="2020-04-07T13:51:31.630" v="9529"/>
          <ac:spMkLst>
            <pc:docMk/>
            <pc:sldMk cId="3895629516" sldId="273"/>
            <ac:spMk id="57" creationId="{0BEAC398-59B5-4BC2-98DD-062B8EFFF576}"/>
          </ac:spMkLst>
        </pc:spChg>
        <pc:spChg chg="add del mod">
          <ac:chgData name="Louis BERTOLOTTI" userId="9f4b2f45-7e14-4868-8f41-d45a6ad76f5d" providerId="ADAL" clId="{D945F495-5519-480E-B9F3-1A7BEC9B056C}" dt="2020-04-07T13:51:31.624" v="9522"/>
          <ac:spMkLst>
            <pc:docMk/>
            <pc:sldMk cId="3895629516" sldId="273"/>
            <ac:spMk id="58" creationId="{D9DF2EF5-EB47-4B6A-88F3-1BDB3EE65D3E}"/>
          </ac:spMkLst>
        </pc:spChg>
        <pc:spChg chg="add del mod">
          <ac:chgData name="Louis BERTOLOTTI" userId="9f4b2f45-7e14-4868-8f41-d45a6ad76f5d" providerId="ADAL" clId="{D945F495-5519-480E-B9F3-1A7BEC9B056C}" dt="2020-04-07T13:51:31.630" v="9528"/>
          <ac:spMkLst>
            <pc:docMk/>
            <pc:sldMk cId="3895629516" sldId="273"/>
            <ac:spMk id="59" creationId="{BE189784-B184-4044-9CDE-F57ECC65C76A}"/>
          </ac:spMkLst>
        </pc:spChg>
        <pc:spChg chg="add del mod">
          <ac:chgData name="Louis BERTOLOTTI" userId="9f4b2f45-7e14-4868-8f41-d45a6ad76f5d" providerId="ADAL" clId="{D945F495-5519-480E-B9F3-1A7BEC9B056C}" dt="2020-04-07T13:51:31.623" v="9521"/>
          <ac:spMkLst>
            <pc:docMk/>
            <pc:sldMk cId="3895629516" sldId="273"/>
            <ac:spMk id="60" creationId="{E9B13011-137A-4C71-872A-3B667F95520C}"/>
          </ac:spMkLst>
        </pc:spChg>
        <pc:spChg chg="add del mod">
          <ac:chgData name="Louis BERTOLOTTI" userId="9f4b2f45-7e14-4868-8f41-d45a6ad76f5d" providerId="ADAL" clId="{D945F495-5519-480E-B9F3-1A7BEC9B056C}" dt="2020-04-07T13:51:31.629" v="9527"/>
          <ac:spMkLst>
            <pc:docMk/>
            <pc:sldMk cId="3895629516" sldId="273"/>
            <ac:spMk id="61" creationId="{296E59F9-3AF8-4838-B68D-3493BD003BA8}"/>
          </ac:spMkLst>
        </pc:spChg>
        <pc:spChg chg="add del mod">
          <ac:chgData name="Louis BERTOLOTTI" userId="9f4b2f45-7e14-4868-8f41-d45a6ad76f5d" providerId="ADAL" clId="{D945F495-5519-480E-B9F3-1A7BEC9B056C}" dt="2020-04-07T13:51:31.622" v="9520"/>
          <ac:spMkLst>
            <pc:docMk/>
            <pc:sldMk cId="3895629516" sldId="273"/>
            <ac:spMk id="62" creationId="{F5792933-2B22-4489-8411-9D4465808D2F}"/>
          </ac:spMkLst>
        </pc:spChg>
        <pc:spChg chg="add del mod">
          <ac:chgData name="Louis BERTOLOTTI" userId="9f4b2f45-7e14-4868-8f41-d45a6ad76f5d" providerId="ADAL" clId="{D945F495-5519-480E-B9F3-1A7BEC9B056C}" dt="2020-04-07T13:51:31.629" v="9526"/>
          <ac:spMkLst>
            <pc:docMk/>
            <pc:sldMk cId="3895629516" sldId="273"/>
            <ac:spMk id="63" creationId="{C7640B70-835E-4E1F-B514-7715C4B29307}"/>
          </ac:spMkLst>
        </pc:spChg>
        <pc:spChg chg="add del mod">
          <ac:chgData name="Louis BERTOLOTTI" userId="9f4b2f45-7e14-4868-8f41-d45a6ad76f5d" providerId="ADAL" clId="{D945F495-5519-480E-B9F3-1A7BEC9B056C}" dt="2020-04-07T13:51:31.621" v="9519"/>
          <ac:spMkLst>
            <pc:docMk/>
            <pc:sldMk cId="3895629516" sldId="273"/>
            <ac:spMk id="64" creationId="{A919DAD0-681F-4509-B4CF-62C9F8DC67C2}"/>
          </ac:spMkLst>
        </pc:spChg>
        <pc:spChg chg="add del mod">
          <ac:chgData name="Louis BERTOLOTTI" userId="9f4b2f45-7e14-4868-8f41-d45a6ad76f5d" providerId="ADAL" clId="{D945F495-5519-480E-B9F3-1A7BEC9B056C}" dt="2020-04-07T13:51:31.628" v="9525"/>
          <ac:spMkLst>
            <pc:docMk/>
            <pc:sldMk cId="3895629516" sldId="273"/>
            <ac:spMk id="65" creationId="{1438436E-692E-488F-B7A9-3E684D52273F}"/>
          </ac:spMkLst>
        </pc:spChg>
        <pc:spChg chg="add del mod">
          <ac:chgData name="Louis BERTOLOTTI" userId="9f4b2f45-7e14-4868-8f41-d45a6ad76f5d" providerId="ADAL" clId="{D945F495-5519-480E-B9F3-1A7BEC9B056C}" dt="2020-04-07T13:51:58.355" v="10972"/>
          <ac:spMkLst>
            <pc:docMk/>
            <pc:sldMk cId="3895629516" sldId="273"/>
            <ac:spMk id="66" creationId="{13DE20E7-47F2-446B-8C90-B660224D3F62}"/>
          </ac:spMkLst>
        </pc:spChg>
        <pc:spChg chg="add del mod">
          <ac:chgData name="Louis BERTOLOTTI" userId="9f4b2f45-7e14-4868-8f41-d45a6ad76f5d" providerId="ADAL" clId="{D945F495-5519-480E-B9F3-1A7BEC9B056C}" dt="2020-04-07T13:51:58.359" v="10978"/>
          <ac:spMkLst>
            <pc:docMk/>
            <pc:sldMk cId="3895629516" sldId="273"/>
            <ac:spMk id="67" creationId="{1F27EF53-393C-4F8F-892A-6B6EAAEE21D4}"/>
          </ac:spMkLst>
        </pc:spChg>
        <pc:spChg chg="add del mod">
          <ac:chgData name="Louis BERTOLOTTI" userId="9f4b2f45-7e14-4868-8f41-d45a6ad76f5d" providerId="ADAL" clId="{D945F495-5519-480E-B9F3-1A7BEC9B056C}" dt="2020-04-07T13:51:58.355" v="10971"/>
          <ac:spMkLst>
            <pc:docMk/>
            <pc:sldMk cId="3895629516" sldId="273"/>
            <ac:spMk id="68" creationId="{C488A770-4996-4332-B49F-E196BA1A7332}"/>
          </ac:spMkLst>
        </pc:spChg>
        <pc:spChg chg="add del mod">
          <ac:chgData name="Louis BERTOLOTTI" userId="9f4b2f45-7e14-4868-8f41-d45a6ad76f5d" providerId="ADAL" clId="{D945F495-5519-480E-B9F3-1A7BEC9B056C}" dt="2020-04-07T13:51:58.358" v="10977"/>
          <ac:spMkLst>
            <pc:docMk/>
            <pc:sldMk cId="3895629516" sldId="273"/>
            <ac:spMk id="69" creationId="{147F93CE-E8A8-4BD6-8064-087EAEBF9D7E}"/>
          </ac:spMkLst>
        </pc:spChg>
        <pc:spChg chg="add del mod">
          <ac:chgData name="Louis BERTOLOTTI" userId="9f4b2f45-7e14-4868-8f41-d45a6ad76f5d" providerId="ADAL" clId="{D945F495-5519-480E-B9F3-1A7BEC9B056C}" dt="2020-04-07T13:51:58.354" v="10970"/>
          <ac:spMkLst>
            <pc:docMk/>
            <pc:sldMk cId="3895629516" sldId="273"/>
            <ac:spMk id="70" creationId="{FA3BCDB8-7BEE-410E-B5C6-C425D5A2F974}"/>
          </ac:spMkLst>
        </pc:spChg>
        <pc:spChg chg="add del mod">
          <ac:chgData name="Louis BERTOLOTTI" userId="9f4b2f45-7e14-4868-8f41-d45a6ad76f5d" providerId="ADAL" clId="{D945F495-5519-480E-B9F3-1A7BEC9B056C}" dt="2020-04-07T13:51:58.358" v="10976"/>
          <ac:spMkLst>
            <pc:docMk/>
            <pc:sldMk cId="3895629516" sldId="273"/>
            <ac:spMk id="71" creationId="{F474DDE9-85B9-42E4-8CD8-7D8A1C656AEC}"/>
          </ac:spMkLst>
        </pc:spChg>
        <pc:spChg chg="add del mod">
          <ac:chgData name="Louis BERTOLOTTI" userId="9f4b2f45-7e14-4868-8f41-d45a6ad76f5d" providerId="ADAL" clId="{D945F495-5519-480E-B9F3-1A7BEC9B056C}" dt="2020-04-07T13:51:58.354" v="10969"/>
          <ac:spMkLst>
            <pc:docMk/>
            <pc:sldMk cId="3895629516" sldId="273"/>
            <ac:spMk id="72" creationId="{254609FE-6AFB-47DE-BA50-C2D79B611E87}"/>
          </ac:spMkLst>
        </pc:spChg>
        <pc:spChg chg="add del mod">
          <ac:chgData name="Louis BERTOLOTTI" userId="9f4b2f45-7e14-4868-8f41-d45a6ad76f5d" providerId="ADAL" clId="{D945F495-5519-480E-B9F3-1A7BEC9B056C}" dt="2020-04-07T13:51:58.357" v="10975"/>
          <ac:spMkLst>
            <pc:docMk/>
            <pc:sldMk cId="3895629516" sldId="273"/>
            <ac:spMk id="73" creationId="{24C96F95-4870-4F24-ACB1-874A23807CBB}"/>
          </ac:spMkLst>
        </pc:spChg>
        <pc:spChg chg="add del mod">
          <ac:chgData name="Louis BERTOLOTTI" userId="9f4b2f45-7e14-4868-8f41-d45a6ad76f5d" providerId="ADAL" clId="{D945F495-5519-480E-B9F3-1A7BEC9B056C}" dt="2020-04-07T13:51:58.353" v="10968"/>
          <ac:spMkLst>
            <pc:docMk/>
            <pc:sldMk cId="3895629516" sldId="273"/>
            <ac:spMk id="74" creationId="{CBEC1479-F7FC-4EE4-822D-9563D8DFB2D2}"/>
          </ac:spMkLst>
        </pc:spChg>
        <pc:spChg chg="add del mod">
          <ac:chgData name="Louis BERTOLOTTI" userId="9f4b2f45-7e14-4868-8f41-d45a6ad76f5d" providerId="ADAL" clId="{D945F495-5519-480E-B9F3-1A7BEC9B056C}" dt="2020-04-07T13:51:58.356" v="10974"/>
          <ac:spMkLst>
            <pc:docMk/>
            <pc:sldMk cId="3895629516" sldId="273"/>
            <ac:spMk id="75" creationId="{D26EC23A-3245-41F5-99C2-83AAE0F04FD5}"/>
          </ac:spMkLst>
        </pc:spChg>
        <pc:spChg chg="add del mod">
          <ac:chgData name="Louis BERTOLOTTI" userId="9f4b2f45-7e14-4868-8f41-d45a6ad76f5d" providerId="ADAL" clId="{D945F495-5519-480E-B9F3-1A7BEC9B056C}" dt="2020-04-07T13:51:58.352" v="10967"/>
          <ac:spMkLst>
            <pc:docMk/>
            <pc:sldMk cId="3895629516" sldId="273"/>
            <ac:spMk id="76" creationId="{CD57B9D1-0C57-4448-BEA8-F60E3325DED3}"/>
          </ac:spMkLst>
        </pc:spChg>
        <pc:spChg chg="add del mod">
          <ac:chgData name="Louis BERTOLOTTI" userId="9f4b2f45-7e14-4868-8f41-d45a6ad76f5d" providerId="ADAL" clId="{D945F495-5519-480E-B9F3-1A7BEC9B056C}" dt="2020-04-07T13:51:58.356" v="10973"/>
          <ac:spMkLst>
            <pc:docMk/>
            <pc:sldMk cId="3895629516" sldId="273"/>
            <ac:spMk id="77" creationId="{385CAB7E-C99B-4A33-857C-5C9020DA6A0C}"/>
          </ac:spMkLst>
        </pc:spChg>
        <pc:spChg chg="add del mod">
          <ac:chgData name="Louis BERTOLOTTI" userId="9f4b2f45-7e14-4868-8f41-d45a6ad76f5d" providerId="ADAL" clId="{D945F495-5519-480E-B9F3-1A7BEC9B056C}" dt="2020-04-08T09:05:20.052" v="15903"/>
          <ac:spMkLst>
            <pc:docMk/>
            <pc:sldMk cId="3895629516" sldId="273"/>
            <ac:spMk id="78" creationId="{4E0B9E75-2249-46C1-98DD-7280CA2736AF}"/>
          </ac:spMkLst>
        </pc:spChg>
        <pc:spChg chg="add del mod">
          <ac:chgData name="Louis BERTOLOTTI" userId="9f4b2f45-7e14-4868-8f41-d45a6ad76f5d" providerId="ADAL" clId="{D945F495-5519-480E-B9F3-1A7BEC9B056C}" dt="2020-04-08T09:05:20.055" v="15909"/>
          <ac:spMkLst>
            <pc:docMk/>
            <pc:sldMk cId="3895629516" sldId="273"/>
            <ac:spMk id="79" creationId="{E3688FDE-D08E-4ACA-9E81-2479EB4EADA6}"/>
          </ac:spMkLst>
        </pc:spChg>
        <pc:spChg chg="add del mod">
          <ac:chgData name="Louis BERTOLOTTI" userId="9f4b2f45-7e14-4868-8f41-d45a6ad76f5d" providerId="ADAL" clId="{D945F495-5519-480E-B9F3-1A7BEC9B056C}" dt="2020-04-08T09:05:20.051" v="15902"/>
          <ac:spMkLst>
            <pc:docMk/>
            <pc:sldMk cId="3895629516" sldId="273"/>
            <ac:spMk id="80" creationId="{2BB03EB7-4175-43E6-BAEB-ED0034538E47}"/>
          </ac:spMkLst>
        </pc:spChg>
        <pc:spChg chg="add del mod">
          <ac:chgData name="Louis BERTOLOTTI" userId="9f4b2f45-7e14-4868-8f41-d45a6ad76f5d" providerId="ADAL" clId="{D945F495-5519-480E-B9F3-1A7BEC9B056C}" dt="2020-04-08T09:05:20.054" v="15908"/>
          <ac:spMkLst>
            <pc:docMk/>
            <pc:sldMk cId="3895629516" sldId="273"/>
            <ac:spMk id="81" creationId="{57DAE4C0-564E-4F93-A044-7EB422D1F29D}"/>
          </ac:spMkLst>
        </pc:spChg>
        <pc:spChg chg="add del mod">
          <ac:chgData name="Louis BERTOLOTTI" userId="9f4b2f45-7e14-4868-8f41-d45a6ad76f5d" providerId="ADAL" clId="{D945F495-5519-480E-B9F3-1A7BEC9B056C}" dt="2020-04-08T09:05:20.050" v="15901"/>
          <ac:spMkLst>
            <pc:docMk/>
            <pc:sldMk cId="3895629516" sldId="273"/>
            <ac:spMk id="82" creationId="{8E89C834-C8A0-4CBC-BBF0-B18D434A0F17}"/>
          </ac:spMkLst>
        </pc:spChg>
        <pc:spChg chg="add del mod">
          <ac:chgData name="Louis BERTOLOTTI" userId="9f4b2f45-7e14-4868-8f41-d45a6ad76f5d" providerId="ADAL" clId="{D945F495-5519-480E-B9F3-1A7BEC9B056C}" dt="2020-04-08T09:05:20.054" v="15907"/>
          <ac:spMkLst>
            <pc:docMk/>
            <pc:sldMk cId="3895629516" sldId="273"/>
            <ac:spMk id="83" creationId="{B95AD9F4-73B8-4A9D-82BA-3624D5B6B6AC}"/>
          </ac:spMkLst>
        </pc:spChg>
        <pc:spChg chg="add del mod">
          <ac:chgData name="Louis BERTOLOTTI" userId="9f4b2f45-7e14-4868-8f41-d45a6ad76f5d" providerId="ADAL" clId="{D945F495-5519-480E-B9F3-1A7BEC9B056C}" dt="2020-04-08T09:05:20.048" v="15900"/>
          <ac:spMkLst>
            <pc:docMk/>
            <pc:sldMk cId="3895629516" sldId="273"/>
            <ac:spMk id="84" creationId="{04AFE6DB-ED9D-4313-B731-0BD60B7F3DB5}"/>
          </ac:spMkLst>
        </pc:spChg>
        <pc:spChg chg="add del mod">
          <ac:chgData name="Louis BERTOLOTTI" userId="9f4b2f45-7e14-4868-8f41-d45a6ad76f5d" providerId="ADAL" clId="{D945F495-5519-480E-B9F3-1A7BEC9B056C}" dt="2020-04-08T09:05:20.053" v="15906"/>
          <ac:spMkLst>
            <pc:docMk/>
            <pc:sldMk cId="3895629516" sldId="273"/>
            <ac:spMk id="85" creationId="{AB568C7D-46BF-48A8-AD67-9B0C99C4B467}"/>
          </ac:spMkLst>
        </pc:spChg>
        <pc:spChg chg="del">
          <ac:chgData name="Louis BERTOLOTTI" userId="9f4b2f45-7e14-4868-8f41-d45a6ad76f5d" providerId="ADAL" clId="{D945F495-5519-480E-B9F3-1A7BEC9B056C}" dt="2020-04-06T16:07:50.833" v="448"/>
          <ac:spMkLst>
            <pc:docMk/>
            <pc:sldMk cId="3895629516" sldId="273"/>
            <ac:spMk id="86" creationId="{A820328B-1551-499D-B72D-6B40B9AEE789}"/>
          </ac:spMkLst>
        </pc:spChg>
        <pc:spChg chg="del">
          <ac:chgData name="Louis BERTOLOTTI" userId="9f4b2f45-7e14-4868-8f41-d45a6ad76f5d" providerId="ADAL" clId="{D945F495-5519-480E-B9F3-1A7BEC9B056C}" dt="2020-04-06T16:07:50.835" v="452"/>
          <ac:spMkLst>
            <pc:docMk/>
            <pc:sldMk cId="3895629516" sldId="273"/>
            <ac:spMk id="87" creationId="{36790050-D836-44EC-88FB-5A79E36E1D23}"/>
          </ac:spMkLst>
        </pc:spChg>
        <pc:spChg chg="del">
          <ac:chgData name="Louis BERTOLOTTI" userId="9f4b2f45-7e14-4868-8f41-d45a6ad76f5d" providerId="ADAL" clId="{D945F495-5519-480E-B9F3-1A7BEC9B056C}" dt="2020-04-06T16:07:50.832" v="447"/>
          <ac:spMkLst>
            <pc:docMk/>
            <pc:sldMk cId="3895629516" sldId="273"/>
            <ac:spMk id="88" creationId="{1F4B2046-AA35-47F3-970B-67FE61202BC0}"/>
          </ac:spMkLst>
        </pc:spChg>
        <pc:spChg chg="del">
          <ac:chgData name="Louis BERTOLOTTI" userId="9f4b2f45-7e14-4868-8f41-d45a6ad76f5d" providerId="ADAL" clId="{D945F495-5519-480E-B9F3-1A7BEC9B056C}" dt="2020-04-06T16:07:50.835" v="451"/>
          <ac:spMkLst>
            <pc:docMk/>
            <pc:sldMk cId="3895629516" sldId="273"/>
            <ac:spMk id="89" creationId="{5CE4550A-EE54-4C3E-868F-B4138C884E8A}"/>
          </ac:spMkLst>
        </pc:spChg>
        <pc:spChg chg="del">
          <ac:chgData name="Louis BERTOLOTTI" userId="9f4b2f45-7e14-4868-8f41-d45a6ad76f5d" providerId="ADAL" clId="{D945F495-5519-480E-B9F3-1A7BEC9B056C}" dt="2020-04-06T16:07:50.832" v="446"/>
          <ac:spMkLst>
            <pc:docMk/>
            <pc:sldMk cId="3895629516" sldId="273"/>
            <ac:spMk id="90" creationId="{F2228E06-2864-434D-A372-C889CC0D57B8}"/>
          </ac:spMkLst>
        </pc:spChg>
        <pc:spChg chg="del">
          <ac:chgData name="Louis BERTOLOTTI" userId="9f4b2f45-7e14-4868-8f41-d45a6ad76f5d" providerId="ADAL" clId="{D945F495-5519-480E-B9F3-1A7BEC9B056C}" dt="2020-04-06T16:07:50.834" v="450"/>
          <ac:spMkLst>
            <pc:docMk/>
            <pc:sldMk cId="3895629516" sldId="273"/>
            <ac:spMk id="91" creationId="{5C8390FC-A60E-49DC-8372-03BB86BA42EC}"/>
          </ac:spMkLst>
        </pc:spChg>
        <pc:spChg chg="del">
          <ac:chgData name="Louis BERTOLOTTI" userId="9f4b2f45-7e14-4868-8f41-d45a6ad76f5d" providerId="ADAL" clId="{D945F495-5519-480E-B9F3-1A7BEC9B056C}" dt="2020-04-06T16:07:50.831" v="445"/>
          <ac:spMkLst>
            <pc:docMk/>
            <pc:sldMk cId="3895629516" sldId="273"/>
            <ac:spMk id="92" creationId="{BA9AE4B4-043A-4E06-9DC0-BDCDA21F7378}"/>
          </ac:spMkLst>
        </pc:spChg>
        <pc:spChg chg="del">
          <ac:chgData name="Louis BERTOLOTTI" userId="9f4b2f45-7e14-4868-8f41-d45a6ad76f5d" providerId="ADAL" clId="{D945F495-5519-480E-B9F3-1A7BEC9B056C}" dt="2020-04-06T16:07:50.834" v="449"/>
          <ac:spMkLst>
            <pc:docMk/>
            <pc:sldMk cId="3895629516" sldId="273"/>
            <ac:spMk id="93" creationId="{5E1F27E1-D753-4E4A-BCDD-63837A114D9A}"/>
          </ac:spMkLst>
        </pc:spChg>
        <pc:spChg chg="add del mod">
          <ac:chgData name="Louis BERTOLOTTI" userId="9f4b2f45-7e14-4868-8f41-d45a6ad76f5d" providerId="ADAL" clId="{D945F495-5519-480E-B9F3-1A7BEC9B056C}" dt="2020-04-08T09:05:20.047" v="15899"/>
          <ac:spMkLst>
            <pc:docMk/>
            <pc:sldMk cId="3895629516" sldId="273"/>
            <ac:spMk id="94" creationId="{CDFF3F6B-EDDE-4C67-A9C1-DBE6783FA4DB}"/>
          </ac:spMkLst>
        </pc:spChg>
        <pc:spChg chg="add del mod">
          <ac:chgData name="Louis BERTOLOTTI" userId="9f4b2f45-7e14-4868-8f41-d45a6ad76f5d" providerId="ADAL" clId="{D945F495-5519-480E-B9F3-1A7BEC9B056C}" dt="2020-04-08T09:05:20.053" v="15905"/>
          <ac:spMkLst>
            <pc:docMk/>
            <pc:sldMk cId="3895629516" sldId="273"/>
            <ac:spMk id="95" creationId="{6B523585-5BF6-47E1-9166-E8A71B3434B6}"/>
          </ac:spMkLst>
        </pc:spChg>
        <pc:spChg chg="add del mod">
          <ac:chgData name="Louis BERTOLOTTI" userId="9f4b2f45-7e14-4868-8f41-d45a6ad76f5d" providerId="ADAL" clId="{D945F495-5519-480E-B9F3-1A7BEC9B056C}" dt="2020-04-08T09:05:20.046" v="15898"/>
          <ac:spMkLst>
            <pc:docMk/>
            <pc:sldMk cId="3895629516" sldId="273"/>
            <ac:spMk id="96" creationId="{AE5D1D48-1CD3-4096-8E3D-9C8D78F49255}"/>
          </ac:spMkLst>
        </pc:spChg>
        <pc:spChg chg="add del mod">
          <ac:chgData name="Louis BERTOLOTTI" userId="9f4b2f45-7e14-4868-8f41-d45a6ad76f5d" providerId="ADAL" clId="{D945F495-5519-480E-B9F3-1A7BEC9B056C}" dt="2020-04-08T09:05:20.052" v="15904"/>
          <ac:spMkLst>
            <pc:docMk/>
            <pc:sldMk cId="3895629516" sldId="273"/>
            <ac:spMk id="97" creationId="{61024F84-9D05-4A1A-911C-64A326524EF6}"/>
          </ac:spMkLst>
        </pc:spChg>
        <pc:spChg chg="add mod">
          <ac:chgData name="Louis BERTOLOTTI" userId="9f4b2f45-7e14-4868-8f41-d45a6ad76f5d" providerId="ADAL" clId="{D945F495-5519-480E-B9F3-1A7BEC9B056C}" dt="2020-04-08T09:05:20.071" v="15923"/>
          <ac:spMkLst>
            <pc:docMk/>
            <pc:sldMk cId="3895629516" sldId="273"/>
            <ac:spMk id="98" creationId="{C619589E-6B7B-4EFE-A30F-2FE801464886}"/>
          </ac:spMkLst>
        </pc:spChg>
        <pc:spChg chg="add mod">
          <ac:chgData name="Louis BERTOLOTTI" userId="9f4b2f45-7e14-4868-8f41-d45a6ad76f5d" providerId="ADAL" clId="{D945F495-5519-480E-B9F3-1A7BEC9B056C}" dt="2020-04-08T09:05:20.082" v="15934"/>
          <ac:spMkLst>
            <pc:docMk/>
            <pc:sldMk cId="3895629516" sldId="273"/>
            <ac:spMk id="99" creationId="{9D3C879C-D3D7-41E6-BDB6-94A73A2A9165}"/>
          </ac:spMkLst>
        </pc:spChg>
        <pc:spChg chg="add mod">
          <ac:chgData name="Louis BERTOLOTTI" userId="9f4b2f45-7e14-4868-8f41-d45a6ad76f5d" providerId="ADAL" clId="{D945F495-5519-480E-B9F3-1A7BEC9B056C}" dt="2020-04-08T09:05:20.098" v="15948"/>
          <ac:spMkLst>
            <pc:docMk/>
            <pc:sldMk cId="3895629516" sldId="273"/>
            <ac:spMk id="100" creationId="{4603C8ED-1B72-479E-9CFB-3C7AB92B3F3D}"/>
          </ac:spMkLst>
        </pc:spChg>
        <pc:spChg chg="add mod">
          <ac:chgData name="Louis BERTOLOTTI" userId="9f4b2f45-7e14-4868-8f41-d45a6ad76f5d" providerId="ADAL" clId="{D945F495-5519-480E-B9F3-1A7BEC9B056C}" dt="2020-04-08T09:05:20.113" v="15964"/>
          <ac:spMkLst>
            <pc:docMk/>
            <pc:sldMk cId="3895629516" sldId="273"/>
            <ac:spMk id="101" creationId="{825134AB-B1E3-419F-BFB4-918678AAF3DB}"/>
          </ac:spMkLst>
        </pc:spChg>
        <pc:spChg chg="add mod">
          <ac:chgData name="Louis BERTOLOTTI" userId="9f4b2f45-7e14-4868-8f41-d45a6ad76f5d" providerId="ADAL" clId="{D945F495-5519-480E-B9F3-1A7BEC9B056C}" dt="2020-04-08T09:05:20.126" v="15978"/>
          <ac:spMkLst>
            <pc:docMk/>
            <pc:sldMk cId="3895629516" sldId="273"/>
            <ac:spMk id="102" creationId="{3283F5D9-3EEC-41F0-9D9F-A6F43F4D165C}"/>
          </ac:spMkLst>
        </pc:spChg>
        <pc:spChg chg="add mod">
          <ac:chgData name="Louis BERTOLOTTI" userId="9f4b2f45-7e14-4868-8f41-d45a6ad76f5d" providerId="ADAL" clId="{D945F495-5519-480E-B9F3-1A7BEC9B056C}" dt="2020-04-08T09:05:20.137" v="15989"/>
          <ac:spMkLst>
            <pc:docMk/>
            <pc:sldMk cId="3895629516" sldId="273"/>
            <ac:spMk id="103" creationId="{C7263DB7-2627-4484-91AC-E70A5F6289C5}"/>
          </ac:spMkLst>
        </pc:spChg>
        <pc:spChg chg="add mod">
          <ac:chgData name="Louis BERTOLOTTI" userId="9f4b2f45-7e14-4868-8f41-d45a6ad76f5d" providerId="ADAL" clId="{D945F495-5519-480E-B9F3-1A7BEC9B056C}" dt="2020-04-08T09:05:20.152" v="16003"/>
          <ac:spMkLst>
            <pc:docMk/>
            <pc:sldMk cId="3895629516" sldId="273"/>
            <ac:spMk id="104" creationId="{925601FC-F13F-4D16-A4FD-BEA7D748F390}"/>
          </ac:spMkLst>
        </pc:spChg>
        <pc:spChg chg="add mod">
          <ac:chgData name="Louis BERTOLOTTI" userId="9f4b2f45-7e14-4868-8f41-d45a6ad76f5d" providerId="ADAL" clId="{D945F495-5519-480E-B9F3-1A7BEC9B056C}" dt="2020-04-08T09:05:20.163" v="16014"/>
          <ac:spMkLst>
            <pc:docMk/>
            <pc:sldMk cId="3895629516" sldId="273"/>
            <ac:spMk id="105" creationId="{E587D4C6-2689-4DCA-BF77-04D8C9D9B883}"/>
          </ac:spMkLst>
        </pc:spChg>
        <pc:spChg chg="add mod">
          <ac:chgData name="Louis BERTOLOTTI" userId="9f4b2f45-7e14-4868-8f41-d45a6ad76f5d" providerId="ADAL" clId="{D945F495-5519-480E-B9F3-1A7BEC9B056C}" dt="2020-04-08T09:05:20.176" v="16028"/>
          <ac:spMkLst>
            <pc:docMk/>
            <pc:sldMk cId="3895629516" sldId="273"/>
            <ac:spMk id="106" creationId="{19710085-6ADD-496C-B755-B7CBACCA14AC}"/>
          </ac:spMkLst>
        </pc:spChg>
        <pc:spChg chg="add mod">
          <ac:chgData name="Louis BERTOLOTTI" userId="9f4b2f45-7e14-4868-8f41-d45a6ad76f5d" providerId="ADAL" clId="{D945F495-5519-480E-B9F3-1A7BEC9B056C}" dt="2020-04-08T09:05:20.186" v="16039"/>
          <ac:spMkLst>
            <pc:docMk/>
            <pc:sldMk cId="3895629516" sldId="273"/>
            <ac:spMk id="107" creationId="{2B53BE82-D1F4-45BD-A26C-16E4B6C30077}"/>
          </ac:spMkLst>
        </pc:spChg>
        <pc:spChg chg="add mod">
          <ac:chgData name="Louis BERTOLOTTI" userId="9f4b2f45-7e14-4868-8f41-d45a6ad76f5d" providerId="ADAL" clId="{D945F495-5519-480E-B9F3-1A7BEC9B056C}" dt="2020-04-08T09:05:20.203" v="16053"/>
          <ac:spMkLst>
            <pc:docMk/>
            <pc:sldMk cId="3895629516" sldId="273"/>
            <ac:spMk id="108" creationId="{CDD1F871-86F3-4D7B-8673-EAA5A9EB750D}"/>
          </ac:spMkLst>
        </pc:spChg>
        <pc:spChg chg="add mod">
          <ac:chgData name="Louis BERTOLOTTI" userId="9f4b2f45-7e14-4868-8f41-d45a6ad76f5d" providerId="ADAL" clId="{D945F495-5519-480E-B9F3-1A7BEC9B056C}" dt="2020-04-08T09:05:20.213" v="16064"/>
          <ac:spMkLst>
            <pc:docMk/>
            <pc:sldMk cId="3895629516" sldId="273"/>
            <ac:spMk id="109" creationId="{08FD5201-EF71-4408-A3F8-5A5B89B6ACE0}"/>
          </ac:spMkLst>
        </pc:spChg>
      </pc:sldChg>
      <pc:sldChg chg="addSp delSp modSp mod">
        <pc:chgData name="Louis BERTOLOTTI" userId="9f4b2f45-7e14-4868-8f41-d45a6ad76f5d" providerId="ADAL" clId="{D945F495-5519-480E-B9F3-1A7BEC9B056C}" dt="2020-04-08T09:05:20.385" v="16231"/>
        <pc:sldMkLst>
          <pc:docMk/>
          <pc:sldMk cId="1709278368" sldId="274"/>
        </pc:sldMkLst>
        <pc:spChg chg="del">
          <ac:chgData name="Louis BERTOLOTTI" userId="9f4b2f45-7e14-4868-8f41-d45a6ad76f5d" providerId="ADAL" clId="{D945F495-5519-480E-B9F3-1A7BEC9B056C}" dt="2020-04-07T13:47:31.145" v="7559" actId="478"/>
          <ac:spMkLst>
            <pc:docMk/>
            <pc:sldMk cId="1709278368" sldId="274"/>
            <ac:spMk id="4" creationId="{6C862AF6-9C7F-45FC-B6D4-60109FB3AA7A}"/>
          </ac:spMkLst>
        </pc:spChg>
        <pc:spChg chg="mod">
          <ac:chgData name="Louis BERTOLOTTI" userId="9f4b2f45-7e14-4868-8f41-d45a6ad76f5d" providerId="ADAL" clId="{D945F495-5519-480E-B9F3-1A7BEC9B056C}" dt="2020-04-08T09:05:20.294" v="16142"/>
          <ac:spMkLst>
            <pc:docMk/>
            <pc:sldMk cId="1709278368" sldId="274"/>
            <ac:spMk id="5" creationId="{85342D7C-1962-48BA-A90C-9AE244A2158D}"/>
          </ac:spMkLst>
        </pc:spChg>
        <pc:spChg chg="mod">
          <ac:chgData name="Louis BERTOLOTTI" userId="9f4b2f45-7e14-4868-8f41-d45a6ad76f5d" providerId="ADAL" clId="{D945F495-5519-480E-B9F3-1A7BEC9B056C}" dt="2020-04-08T09:05:20.296" v="16144"/>
          <ac:spMkLst>
            <pc:docMk/>
            <pc:sldMk cId="1709278368" sldId="274"/>
            <ac:spMk id="6" creationId="{B0021DCF-B6A7-44E5-B30F-F999C163AE69}"/>
          </ac:spMkLst>
        </pc:spChg>
        <pc:spChg chg="add del mod">
          <ac:chgData name="Louis BERTOLOTTI" userId="9f4b2f45-7e14-4868-8f41-d45a6ad76f5d" providerId="ADAL" clId="{D945F495-5519-480E-B9F3-1A7BEC9B056C}" dt="2020-04-07T13:13:16.826" v="4267"/>
          <ac:spMkLst>
            <pc:docMk/>
            <pc:sldMk cId="1709278368" sldId="274"/>
            <ac:spMk id="7" creationId="{FC6036FC-29EA-41DE-81C8-4E483845C8F5}"/>
          </ac:spMkLst>
        </pc:spChg>
        <pc:spChg chg="add del mod">
          <ac:chgData name="Louis BERTOLOTTI" userId="9f4b2f45-7e14-4868-8f41-d45a6ad76f5d" providerId="ADAL" clId="{D945F495-5519-480E-B9F3-1A7BEC9B056C}" dt="2020-04-07T13:13:16.831" v="4271"/>
          <ac:spMkLst>
            <pc:docMk/>
            <pc:sldMk cId="1709278368" sldId="274"/>
            <ac:spMk id="8" creationId="{C445EAE7-CED5-412C-8881-E6A194466FFB}"/>
          </ac:spMkLst>
        </pc:spChg>
        <pc:spChg chg="add del mod">
          <ac:chgData name="Louis BERTOLOTTI" userId="9f4b2f45-7e14-4868-8f41-d45a6ad76f5d" providerId="ADAL" clId="{D945F495-5519-480E-B9F3-1A7BEC9B056C}" dt="2020-04-07T13:13:16.826" v="4266"/>
          <ac:spMkLst>
            <pc:docMk/>
            <pc:sldMk cId="1709278368" sldId="274"/>
            <ac:spMk id="9" creationId="{C4379A34-C3BA-4F27-BCF8-D7B611610DD2}"/>
          </ac:spMkLst>
        </pc:spChg>
        <pc:spChg chg="add del mod">
          <ac:chgData name="Louis BERTOLOTTI" userId="9f4b2f45-7e14-4868-8f41-d45a6ad76f5d" providerId="ADAL" clId="{D945F495-5519-480E-B9F3-1A7BEC9B056C}" dt="2020-04-07T13:13:16.830" v="4270"/>
          <ac:spMkLst>
            <pc:docMk/>
            <pc:sldMk cId="1709278368" sldId="274"/>
            <ac:spMk id="10" creationId="{6768873F-E63D-4BC1-9240-3D61AED08222}"/>
          </ac:spMkLst>
        </pc:spChg>
        <pc:spChg chg="add del mod">
          <ac:chgData name="Louis BERTOLOTTI" userId="9f4b2f45-7e14-4868-8f41-d45a6ad76f5d" providerId="ADAL" clId="{D945F495-5519-480E-B9F3-1A7BEC9B056C}" dt="2020-04-07T13:13:16.825" v="4265"/>
          <ac:spMkLst>
            <pc:docMk/>
            <pc:sldMk cId="1709278368" sldId="274"/>
            <ac:spMk id="11" creationId="{0DEF1C8A-7D44-4981-A9C7-339628BF0032}"/>
          </ac:spMkLst>
        </pc:spChg>
        <pc:spChg chg="mod">
          <ac:chgData name="Louis BERTOLOTTI" userId="9f4b2f45-7e14-4868-8f41-d45a6ad76f5d" providerId="ADAL" clId="{D945F495-5519-480E-B9F3-1A7BEC9B056C}" dt="2020-04-08T09:05:20.297" v="16145"/>
          <ac:spMkLst>
            <pc:docMk/>
            <pc:sldMk cId="1709278368" sldId="274"/>
            <ac:spMk id="12" creationId="{67B202FF-6D7F-44EA-BB66-1828596431E8}"/>
          </ac:spMkLst>
        </pc:spChg>
        <pc:spChg chg="add del mod">
          <ac:chgData name="Louis BERTOLOTTI" userId="9f4b2f45-7e14-4868-8f41-d45a6ad76f5d" providerId="ADAL" clId="{D945F495-5519-480E-B9F3-1A7BEC9B056C}" dt="2020-04-07T13:13:16.829" v="4269"/>
          <ac:spMkLst>
            <pc:docMk/>
            <pc:sldMk cId="1709278368" sldId="274"/>
            <ac:spMk id="13" creationId="{39A720A4-59B9-40B2-8389-845B6E96D333}"/>
          </ac:spMkLst>
        </pc:spChg>
        <pc:spChg chg="add del mod">
          <ac:chgData name="Louis BERTOLOTTI" userId="9f4b2f45-7e14-4868-8f41-d45a6ad76f5d" providerId="ADAL" clId="{D945F495-5519-480E-B9F3-1A7BEC9B056C}" dt="2020-04-07T13:13:16.824" v="4264"/>
          <ac:spMkLst>
            <pc:docMk/>
            <pc:sldMk cId="1709278368" sldId="274"/>
            <ac:spMk id="14" creationId="{C5C6C7E0-8EF4-4B3E-9092-4250113CD757}"/>
          </ac:spMkLst>
        </pc:spChg>
        <pc:spChg chg="add del mod">
          <ac:chgData name="Louis BERTOLOTTI" userId="9f4b2f45-7e14-4868-8f41-d45a6ad76f5d" providerId="ADAL" clId="{D945F495-5519-480E-B9F3-1A7BEC9B056C}" dt="2020-04-07T13:13:16.827" v="4268"/>
          <ac:spMkLst>
            <pc:docMk/>
            <pc:sldMk cId="1709278368" sldId="274"/>
            <ac:spMk id="15" creationId="{B3C22A2E-8608-476F-BF11-B3EB4562EC4D}"/>
          </ac:spMkLst>
        </pc:spChg>
        <pc:spChg chg="add del mod">
          <ac:chgData name="Louis BERTOLOTTI" userId="9f4b2f45-7e14-4868-8f41-d45a6ad76f5d" providerId="ADAL" clId="{D945F495-5519-480E-B9F3-1A7BEC9B056C}" dt="2020-04-07T13:14:19.431" v="5082"/>
          <ac:spMkLst>
            <pc:docMk/>
            <pc:sldMk cId="1709278368" sldId="274"/>
            <ac:spMk id="16" creationId="{C64BDD91-3691-4199-BC1D-646C3A659D3C}"/>
          </ac:spMkLst>
        </pc:spChg>
        <pc:spChg chg="add del mod">
          <ac:chgData name="Louis BERTOLOTTI" userId="9f4b2f45-7e14-4868-8f41-d45a6ad76f5d" providerId="ADAL" clId="{D945F495-5519-480E-B9F3-1A7BEC9B056C}" dt="2020-04-07T13:14:19.434" v="5086"/>
          <ac:spMkLst>
            <pc:docMk/>
            <pc:sldMk cId="1709278368" sldId="274"/>
            <ac:spMk id="17" creationId="{FE89A443-CF62-4AF8-858E-335E4A6A0CAA}"/>
          </ac:spMkLst>
        </pc:spChg>
        <pc:spChg chg="add del mod">
          <ac:chgData name="Louis BERTOLOTTI" userId="9f4b2f45-7e14-4868-8f41-d45a6ad76f5d" providerId="ADAL" clId="{D945F495-5519-480E-B9F3-1A7BEC9B056C}" dt="2020-04-07T13:14:19.430" v="5081"/>
          <ac:spMkLst>
            <pc:docMk/>
            <pc:sldMk cId="1709278368" sldId="274"/>
            <ac:spMk id="18" creationId="{75563BA9-D469-4D49-BA59-83EB0B47D827}"/>
          </ac:spMkLst>
        </pc:spChg>
        <pc:spChg chg="add del mod">
          <ac:chgData name="Louis BERTOLOTTI" userId="9f4b2f45-7e14-4868-8f41-d45a6ad76f5d" providerId="ADAL" clId="{D945F495-5519-480E-B9F3-1A7BEC9B056C}" dt="2020-04-07T13:14:19.433" v="5085"/>
          <ac:spMkLst>
            <pc:docMk/>
            <pc:sldMk cId="1709278368" sldId="274"/>
            <ac:spMk id="19" creationId="{AE779671-5B18-481A-BA55-76AA6362D1A3}"/>
          </ac:spMkLst>
        </pc:spChg>
        <pc:spChg chg="add del mod">
          <ac:chgData name="Louis BERTOLOTTI" userId="9f4b2f45-7e14-4868-8f41-d45a6ad76f5d" providerId="ADAL" clId="{D945F495-5519-480E-B9F3-1A7BEC9B056C}" dt="2020-04-07T13:14:19.430" v="5080"/>
          <ac:spMkLst>
            <pc:docMk/>
            <pc:sldMk cId="1709278368" sldId="274"/>
            <ac:spMk id="20" creationId="{4DF33AC1-0D7E-49E7-825F-7D837CD2F333}"/>
          </ac:spMkLst>
        </pc:spChg>
        <pc:spChg chg="add del mod">
          <ac:chgData name="Louis BERTOLOTTI" userId="9f4b2f45-7e14-4868-8f41-d45a6ad76f5d" providerId="ADAL" clId="{D945F495-5519-480E-B9F3-1A7BEC9B056C}" dt="2020-04-07T13:14:19.432" v="5084"/>
          <ac:spMkLst>
            <pc:docMk/>
            <pc:sldMk cId="1709278368" sldId="274"/>
            <ac:spMk id="21" creationId="{CB0BCD13-A79C-458D-9DD2-673B3FA41792}"/>
          </ac:spMkLst>
        </pc:spChg>
        <pc:spChg chg="add del mod">
          <ac:chgData name="Louis BERTOLOTTI" userId="9f4b2f45-7e14-4868-8f41-d45a6ad76f5d" providerId="ADAL" clId="{D945F495-5519-480E-B9F3-1A7BEC9B056C}" dt="2020-04-07T13:14:19.429" v="5079"/>
          <ac:spMkLst>
            <pc:docMk/>
            <pc:sldMk cId="1709278368" sldId="274"/>
            <ac:spMk id="22" creationId="{8D430864-3EFF-4D61-B6D8-5681E71204A7}"/>
          </ac:spMkLst>
        </pc:spChg>
        <pc:spChg chg="add del mod">
          <ac:chgData name="Louis BERTOLOTTI" userId="9f4b2f45-7e14-4868-8f41-d45a6ad76f5d" providerId="ADAL" clId="{D945F495-5519-480E-B9F3-1A7BEC9B056C}" dt="2020-04-07T13:14:19.432" v="5083"/>
          <ac:spMkLst>
            <pc:docMk/>
            <pc:sldMk cId="1709278368" sldId="274"/>
            <ac:spMk id="23" creationId="{93CA53D2-21B3-4460-A807-811F54047BB5}"/>
          </ac:spMkLst>
        </pc:spChg>
        <pc:spChg chg="add del mod">
          <ac:chgData name="Louis BERTOLOTTI" userId="9f4b2f45-7e14-4868-8f41-d45a6ad76f5d" providerId="ADAL" clId="{D945F495-5519-480E-B9F3-1A7BEC9B056C}" dt="2020-04-07T13:14:29.664" v="6084"/>
          <ac:spMkLst>
            <pc:docMk/>
            <pc:sldMk cId="1709278368" sldId="274"/>
            <ac:spMk id="24" creationId="{EA85FF6E-A367-43E2-99A3-1F3C6EFB36D9}"/>
          </ac:spMkLst>
        </pc:spChg>
        <pc:spChg chg="add del mod">
          <ac:chgData name="Louis BERTOLOTTI" userId="9f4b2f45-7e14-4868-8f41-d45a6ad76f5d" providerId="ADAL" clId="{D945F495-5519-480E-B9F3-1A7BEC9B056C}" dt="2020-04-07T13:14:29.668" v="6089"/>
          <ac:spMkLst>
            <pc:docMk/>
            <pc:sldMk cId="1709278368" sldId="274"/>
            <ac:spMk id="25" creationId="{8B802F6A-A5D7-46B5-9934-99E3E4D8C69A}"/>
          </ac:spMkLst>
        </pc:spChg>
        <pc:spChg chg="add del mod">
          <ac:chgData name="Louis BERTOLOTTI" userId="9f4b2f45-7e14-4868-8f41-d45a6ad76f5d" providerId="ADAL" clId="{D945F495-5519-480E-B9F3-1A7BEC9B056C}" dt="2020-04-07T13:14:29.664" v="6083"/>
          <ac:spMkLst>
            <pc:docMk/>
            <pc:sldMk cId="1709278368" sldId="274"/>
            <ac:spMk id="26" creationId="{1275CAA6-4FEC-4C4C-8294-3866C2D66D44}"/>
          </ac:spMkLst>
        </pc:spChg>
        <pc:spChg chg="add del mod">
          <ac:chgData name="Louis BERTOLOTTI" userId="9f4b2f45-7e14-4868-8f41-d45a6ad76f5d" providerId="ADAL" clId="{D945F495-5519-480E-B9F3-1A7BEC9B056C}" dt="2020-04-07T13:14:29.667" v="6088"/>
          <ac:spMkLst>
            <pc:docMk/>
            <pc:sldMk cId="1709278368" sldId="274"/>
            <ac:spMk id="27" creationId="{F4662C12-3C0B-40CE-ACA3-344407AD172F}"/>
          </ac:spMkLst>
        </pc:spChg>
        <pc:spChg chg="add del mod">
          <ac:chgData name="Louis BERTOLOTTI" userId="9f4b2f45-7e14-4868-8f41-d45a6ad76f5d" providerId="ADAL" clId="{D945F495-5519-480E-B9F3-1A7BEC9B056C}" dt="2020-04-07T13:14:29.663" v="6082"/>
          <ac:spMkLst>
            <pc:docMk/>
            <pc:sldMk cId="1709278368" sldId="274"/>
            <ac:spMk id="28" creationId="{0FCFBD6F-1F7A-42EE-B3E1-8AF45FC3B0C5}"/>
          </ac:spMkLst>
        </pc:spChg>
        <pc:spChg chg="add del mod">
          <ac:chgData name="Louis BERTOLOTTI" userId="9f4b2f45-7e14-4868-8f41-d45a6ad76f5d" providerId="ADAL" clId="{D945F495-5519-480E-B9F3-1A7BEC9B056C}" dt="2020-04-07T13:14:29.667" v="6087"/>
          <ac:spMkLst>
            <pc:docMk/>
            <pc:sldMk cId="1709278368" sldId="274"/>
            <ac:spMk id="29" creationId="{1A7C9EF7-CA15-46F1-94EF-036A97DD5958}"/>
          </ac:spMkLst>
        </pc:spChg>
        <pc:spChg chg="add del mod">
          <ac:chgData name="Louis BERTOLOTTI" userId="9f4b2f45-7e14-4868-8f41-d45a6ad76f5d" providerId="ADAL" clId="{D945F495-5519-480E-B9F3-1A7BEC9B056C}" dt="2020-04-07T13:14:29.662" v="6081"/>
          <ac:spMkLst>
            <pc:docMk/>
            <pc:sldMk cId="1709278368" sldId="274"/>
            <ac:spMk id="30" creationId="{ABC3C78C-0723-4750-B637-BDBCFA5DC48C}"/>
          </ac:spMkLst>
        </pc:spChg>
        <pc:spChg chg="add del mod">
          <ac:chgData name="Louis BERTOLOTTI" userId="9f4b2f45-7e14-4868-8f41-d45a6ad76f5d" providerId="ADAL" clId="{D945F495-5519-480E-B9F3-1A7BEC9B056C}" dt="2020-04-07T13:14:29.666" v="6086"/>
          <ac:spMkLst>
            <pc:docMk/>
            <pc:sldMk cId="1709278368" sldId="274"/>
            <ac:spMk id="31" creationId="{286C2899-02E9-4D17-89D3-E318C3FDCC07}"/>
          </ac:spMkLst>
        </pc:spChg>
        <pc:spChg chg="add del mod">
          <ac:chgData name="Louis BERTOLOTTI" userId="9f4b2f45-7e14-4868-8f41-d45a6ad76f5d" providerId="ADAL" clId="{D945F495-5519-480E-B9F3-1A7BEC9B056C}" dt="2020-04-07T13:14:29.661" v="6080"/>
          <ac:spMkLst>
            <pc:docMk/>
            <pc:sldMk cId="1709278368" sldId="274"/>
            <ac:spMk id="32" creationId="{104F1544-64B0-4E2C-9BB7-A7A370697B4B}"/>
          </ac:spMkLst>
        </pc:spChg>
        <pc:spChg chg="add del mod">
          <ac:chgData name="Louis BERTOLOTTI" userId="9f4b2f45-7e14-4868-8f41-d45a6ad76f5d" providerId="ADAL" clId="{D945F495-5519-480E-B9F3-1A7BEC9B056C}" dt="2020-04-07T13:14:29.665" v="6085"/>
          <ac:spMkLst>
            <pc:docMk/>
            <pc:sldMk cId="1709278368" sldId="274"/>
            <ac:spMk id="33" creationId="{14589E77-920B-4CB5-BA14-0200B5EE6475}"/>
          </ac:spMkLst>
        </pc:spChg>
        <pc:spChg chg="add del mod">
          <ac:chgData name="Louis BERTOLOTTI" userId="9f4b2f45-7e14-4868-8f41-d45a6ad76f5d" providerId="ADAL" clId="{D945F495-5519-480E-B9F3-1A7BEC9B056C}" dt="2020-04-07T13:14:44.113" v="7091"/>
          <ac:spMkLst>
            <pc:docMk/>
            <pc:sldMk cId="1709278368" sldId="274"/>
            <ac:spMk id="34" creationId="{800804F6-6BD2-4532-9E3D-585353A7F476}"/>
          </ac:spMkLst>
        </pc:spChg>
        <pc:spChg chg="add del mod">
          <ac:chgData name="Louis BERTOLOTTI" userId="9f4b2f45-7e14-4868-8f41-d45a6ad76f5d" providerId="ADAL" clId="{D945F495-5519-480E-B9F3-1A7BEC9B056C}" dt="2020-04-07T13:14:44.117" v="7096"/>
          <ac:spMkLst>
            <pc:docMk/>
            <pc:sldMk cId="1709278368" sldId="274"/>
            <ac:spMk id="35" creationId="{71E7979A-3F59-4A76-8AF2-77588698DD6F}"/>
          </ac:spMkLst>
        </pc:spChg>
        <pc:spChg chg="add del mod">
          <ac:chgData name="Louis BERTOLOTTI" userId="9f4b2f45-7e14-4868-8f41-d45a6ad76f5d" providerId="ADAL" clId="{D945F495-5519-480E-B9F3-1A7BEC9B056C}" dt="2020-04-07T13:14:44.112" v="7090"/>
          <ac:spMkLst>
            <pc:docMk/>
            <pc:sldMk cId="1709278368" sldId="274"/>
            <ac:spMk id="36" creationId="{0DE968C8-121F-4C8B-AF54-641BC40C0DF3}"/>
          </ac:spMkLst>
        </pc:spChg>
        <pc:spChg chg="add del mod">
          <ac:chgData name="Louis BERTOLOTTI" userId="9f4b2f45-7e14-4868-8f41-d45a6ad76f5d" providerId="ADAL" clId="{D945F495-5519-480E-B9F3-1A7BEC9B056C}" dt="2020-04-07T13:14:44.116" v="7095"/>
          <ac:spMkLst>
            <pc:docMk/>
            <pc:sldMk cId="1709278368" sldId="274"/>
            <ac:spMk id="37" creationId="{47A3C350-EA70-47F4-8C15-90F6EBE08534}"/>
          </ac:spMkLst>
        </pc:spChg>
        <pc:spChg chg="add del mod">
          <ac:chgData name="Louis BERTOLOTTI" userId="9f4b2f45-7e14-4868-8f41-d45a6ad76f5d" providerId="ADAL" clId="{D945F495-5519-480E-B9F3-1A7BEC9B056C}" dt="2020-04-07T13:14:44.111" v="7089"/>
          <ac:spMkLst>
            <pc:docMk/>
            <pc:sldMk cId="1709278368" sldId="274"/>
            <ac:spMk id="38" creationId="{319FB160-B2B7-493C-8CF1-D95018C45AC4}"/>
          </ac:spMkLst>
        </pc:spChg>
        <pc:spChg chg="add del mod">
          <ac:chgData name="Louis BERTOLOTTI" userId="9f4b2f45-7e14-4868-8f41-d45a6ad76f5d" providerId="ADAL" clId="{D945F495-5519-480E-B9F3-1A7BEC9B056C}" dt="2020-04-07T13:14:44.115" v="7094"/>
          <ac:spMkLst>
            <pc:docMk/>
            <pc:sldMk cId="1709278368" sldId="274"/>
            <ac:spMk id="39" creationId="{DD1FBF15-51C0-4F3A-86F1-4910E756391C}"/>
          </ac:spMkLst>
        </pc:spChg>
        <pc:spChg chg="add del mod">
          <ac:chgData name="Louis BERTOLOTTI" userId="9f4b2f45-7e14-4868-8f41-d45a6ad76f5d" providerId="ADAL" clId="{D945F495-5519-480E-B9F3-1A7BEC9B056C}" dt="2020-04-07T13:14:44.110" v="7088"/>
          <ac:spMkLst>
            <pc:docMk/>
            <pc:sldMk cId="1709278368" sldId="274"/>
            <ac:spMk id="40" creationId="{A3686235-FE87-44F7-80F8-EA6DC64D8806}"/>
          </ac:spMkLst>
        </pc:spChg>
        <pc:spChg chg="add del mod">
          <ac:chgData name="Louis BERTOLOTTI" userId="9f4b2f45-7e14-4868-8f41-d45a6ad76f5d" providerId="ADAL" clId="{D945F495-5519-480E-B9F3-1A7BEC9B056C}" dt="2020-04-07T13:14:44.114" v="7093"/>
          <ac:spMkLst>
            <pc:docMk/>
            <pc:sldMk cId="1709278368" sldId="274"/>
            <ac:spMk id="41" creationId="{53B9550F-D7B9-4D59-9199-19ED7B691F85}"/>
          </ac:spMkLst>
        </pc:spChg>
        <pc:spChg chg="add del mod">
          <ac:chgData name="Louis BERTOLOTTI" userId="9f4b2f45-7e14-4868-8f41-d45a6ad76f5d" providerId="ADAL" clId="{D945F495-5519-480E-B9F3-1A7BEC9B056C}" dt="2020-04-07T13:14:44.109" v="7087"/>
          <ac:spMkLst>
            <pc:docMk/>
            <pc:sldMk cId="1709278368" sldId="274"/>
            <ac:spMk id="42" creationId="{E7B8A411-DC73-42AA-9C6C-7E28F1EEFA0B}"/>
          </ac:spMkLst>
        </pc:spChg>
        <pc:spChg chg="add del mod">
          <ac:chgData name="Louis BERTOLOTTI" userId="9f4b2f45-7e14-4868-8f41-d45a6ad76f5d" providerId="ADAL" clId="{D945F495-5519-480E-B9F3-1A7BEC9B056C}" dt="2020-04-07T13:14:44.114" v="7092"/>
          <ac:spMkLst>
            <pc:docMk/>
            <pc:sldMk cId="1709278368" sldId="274"/>
            <ac:spMk id="43" creationId="{F6C1B41A-E37B-45D3-8413-DF470F140A3B}"/>
          </ac:spMkLst>
        </pc:spChg>
        <pc:spChg chg="add del mod">
          <ac:chgData name="Louis BERTOLOTTI" userId="9f4b2f45-7e14-4868-8f41-d45a6ad76f5d" providerId="ADAL" clId="{D945F495-5519-480E-B9F3-1A7BEC9B056C}" dt="2020-04-07T13:50:58.089" v="8276"/>
          <ac:spMkLst>
            <pc:docMk/>
            <pc:sldMk cId="1709278368" sldId="274"/>
            <ac:spMk id="44" creationId="{C3FFEF25-5F54-49DB-B806-9AAAEFDA1014}"/>
          </ac:spMkLst>
        </pc:spChg>
        <pc:spChg chg="add del mod">
          <ac:chgData name="Louis BERTOLOTTI" userId="9f4b2f45-7e14-4868-8f41-d45a6ad76f5d" providerId="ADAL" clId="{D945F495-5519-480E-B9F3-1A7BEC9B056C}" dt="2020-04-07T13:50:58.093" v="8281"/>
          <ac:spMkLst>
            <pc:docMk/>
            <pc:sldMk cId="1709278368" sldId="274"/>
            <ac:spMk id="45" creationId="{E1764B70-B4A9-4769-B42D-4BA59929AE77}"/>
          </ac:spMkLst>
        </pc:spChg>
        <pc:spChg chg="add del mod">
          <ac:chgData name="Louis BERTOLOTTI" userId="9f4b2f45-7e14-4868-8f41-d45a6ad76f5d" providerId="ADAL" clId="{D945F495-5519-480E-B9F3-1A7BEC9B056C}" dt="2020-04-07T13:50:58.088" v="8275"/>
          <ac:spMkLst>
            <pc:docMk/>
            <pc:sldMk cId="1709278368" sldId="274"/>
            <ac:spMk id="46" creationId="{30E4EEED-C523-452B-822D-0FB458D58D2A}"/>
          </ac:spMkLst>
        </pc:spChg>
        <pc:spChg chg="add del mod">
          <ac:chgData name="Louis BERTOLOTTI" userId="9f4b2f45-7e14-4868-8f41-d45a6ad76f5d" providerId="ADAL" clId="{D945F495-5519-480E-B9F3-1A7BEC9B056C}" dt="2020-04-07T13:50:58.092" v="8280"/>
          <ac:spMkLst>
            <pc:docMk/>
            <pc:sldMk cId="1709278368" sldId="274"/>
            <ac:spMk id="47" creationId="{6A00D2D1-0F63-4EA1-BDA3-56B4A0988D81}"/>
          </ac:spMkLst>
        </pc:spChg>
        <pc:spChg chg="add del mod">
          <ac:chgData name="Louis BERTOLOTTI" userId="9f4b2f45-7e14-4868-8f41-d45a6ad76f5d" providerId="ADAL" clId="{D945F495-5519-480E-B9F3-1A7BEC9B056C}" dt="2020-04-07T13:50:58.087" v="8274"/>
          <ac:spMkLst>
            <pc:docMk/>
            <pc:sldMk cId="1709278368" sldId="274"/>
            <ac:spMk id="48" creationId="{FB1157F0-1BFA-4D0A-A25E-8A918727D837}"/>
          </ac:spMkLst>
        </pc:spChg>
        <pc:spChg chg="add del mod">
          <ac:chgData name="Louis BERTOLOTTI" userId="9f4b2f45-7e14-4868-8f41-d45a6ad76f5d" providerId="ADAL" clId="{D945F495-5519-480E-B9F3-1A7BEC9B056C}" dt="2020-04-07T13:50:58.092" v="8279"/>
          <ac:spMkLst>
            <pc:docMk/>
            <pc:sldMk cId="1709278368" sldId="274"/>
            <ac:spMk id="49" creationId="{84009311-37D5-4707-B0A0-B807583EE88A}"/>
          </ac:spMkLst>
        </pc:spChg>
        <pc:spChg chg="add del mod">
          <ac:chgData name="Louis BERTOLOTTI" userId="9f4b2f45-7e14-4868-8f41-d45a6ad76f5d" providerId="ADAL" clId="{D945F495-5519-480E-B9F3-1A7BEC9B056C}" dt="2020-04-07T13:50:58.086" v="8273"/>
          <ac:spMkLst>
            <pc:docMk/>
            <pc:sldMk cId="1709278368" sldId="274"/>
            <ac:spMk id="50" creationId="{016314B4-3631-4E87-A186-C36F37AF84DA}"/>
          </ac:spMkLst>
        </pc:spChg>
        <pc:spChg chg="add del mod">
          <ac:chgData name="Louis BERTOLOTTI" userId="9f4b2f45-7e14-4868-8f41-d45a6ad76f5d" providerId="ADAL" clId="{D945F495-5519-480E-B9F3-1A7BEC9B056C}" dt="2020-04-07T13:50:58.091" v="8278"/>
          <ac:spMkLst>
            <pc:docMk/>
            <pc:sldMk cId="1709278368" sldId="274"/>
            <ac:spMk id="51" creationId="{3780973D-C250-46B1-9767-FEA03CADCCB7}"/>
          </ac:spMkLst>
        </pc:spChg>
        <pc:spChg chg="add del mod">
          <ac:chgData name="Louis BERTOLOTTI" userId="9f4b2f45-7e14-4868-8f41-d45a6ad76f5d" providerId="ADAL" clId="{D945F495-5519-480E-B9F3-1A7BEC9B056C}" dt="2020-04-07T13:50:58.086" v="8272"/>
          <ac:spMkLst>
            <pc:docMk/>
            <pc:sldMk cId="1709278368" sldId="274"/>
            <ac:spMk id="52" creationId="{86F4B489-10E5-490D-81F6-BE4CA7CD7D8B}"/>
          </ac:spMkLst>
        </pc:spChg>
        <pc:spChg chg="add del mod">
          <ac:chgData name="Louis BERTOLOTTI" userId="9f4b2f45-7e14-4868-8f41-d45a6ad76f5d" providerId="ADAL" clId="{D945F495-5519-480E-B9F3-1A7BEC9B056C}" dt="2020-04-07T13:50:58.090" v="8277"/>
          <ac:spMkLst>
            <pc:docMk/>
            <pc:sldMk cId="1709278368" sldId="274"/>
            <ac:spMk id="53" creationId="{18C7F353-C0BF-44AB-8079-498A7D22CABA}"/>
          </ac:spMkLst>
        </pc:spChg>
        <pc:spChg chg="add del mod">
          <ac:chgData name="Louis BERTOLOTTI" userId="9f4b2f45-7e14-4868-8f41-d45a6ad76f5d" providerId="ADAL" clId="{D945F495-5519-480E-B9F3-1A7BEC9B056C}" dt="2020-04-07T13:51:31.776" v="9691"/>
          <ac:spMkLst>
            <pc:docMk/>
            <pc:sldMk cId="1709278368" sldId="274"/>
            <ac:spMk id="54" creationId="{F6D25DA6-8403-4436-A899-C8A3B1110B35}"/>
          </ac:spMkLst>
        </pc:spChg>
        <pc:spChg chg="add del mod">
          <ac:chgData name="Louis BERTOLOTTI" userId="9f4b2f45-7e14-4868-8f41-d45a6ad76f5d" providerId="ADAL" clId="{D945F495-5519-480E-B9F3-1A7BEC9B056C}" dt="2020-04-07T13:51:31.780" v="9697"/>
          <ac:spMkLst>
            <pc:docMk/>
            <pc:sldMk cId="1709278368" sldId="274"/>
            <ac:spMk id="55" creationId="{368D8FCD-4CC5-4ED9-BD15-8F19319AE9BA}"/>
          </ac:spMkLst>
        </pc:spChg>
        <pc:spChg chg="add del mod">
          <ac:chgData name="Louis BERTOLOTTI" userId="9f4b2f45-7e14-4868-8f41-d45a6ad76f5d" providerId="ADAL" clId="{D945F495-5519-480E-B9F3-1A7BEC9B056C}" dt="2020-04-07T13:51:31.776" v="9690"/>
          <ac:spMkLst>
            <pc:docMk/>
            <pc:sldMk cId="1709278368" sldId="274"/>
            <ac:spMk id="56" creationId="{68B674E8-7136-4E74-9D60-08CED7BEC0A2}"/>
          </ac:spMkLst>
        </pc:spChg>
        <pc:spChg chg="add del mod">
          <ac:chgData name="Louis BERTOLOTTI" userId="9f4b2f45-7e14-4868-8f41-d45a6ad76f5d" providerId="ADAL" clId="{D945F495-5519-480E-B9F3-1A7BEC9B056C}" dt="2020-04-07T13:51:31.780" v="9696"/>
          <ac:spMkLst>
            <pc:docMk/>
            <pc:sldMk cId="1709278368" sldId="274"/>
            <ac:spMk id="57" creationId="{62D1D369-148A-4036-BA96-0AA5A12ECC35}"/>
          </ac:spMkLst>
        </pc:spChg>
        <pc:spChg chg="add del mod">
          <ac:chgData name="Louis BERTOLOTTI" userId="9f4b2f45-7e14-4868-8f41-d45a6ad76f5d" providerId="ADAL" clId="{D945F495-5519-480E-B9F3-1A7BEC9B056C}" dt="2020-04-07T13:51:31.775" v="9689"/>
          <ac:spMkLst>
            <pc:docMk/>
            <pc:sldMk cId="1709278368" sldId="274"/>
            <ac:spMk id="58" creationId="{26F5AF1E-8DD6-48FE-8C0B-3E5C9DE74E61}"/>
          </ac:spMkLst>
        </pc:spChg>
        <pc:spChg chg="add del mod">
          <ac:chgData name="Louis BERTOLOTTI" userId="9f4b2f45-7e14-4868-8f41-d45a6ad76f5d" providerId="ADAL" clId="{D945F495-5519-480E-B9F3-1A7BEC9B056C}" dt="2020-04-07T13:51:31.779" v="9695"/>
          <ac:spMkLst>
            <pc:docMk/>
            <pc:sldMk cId="1709278368" sldId="274"/>
            <ac:spMk id="59" creationId="{5A9978B8-F379-4888-87A0-9FD853B6A638}"/>
          </ac:spMkLst>
        </pc:spChg>
        <pc:spChg chg="add del mod">
          <ac:chgData name="Louis BERTOLOTTI" userId="9f4b2f45-7e14-4868-8f41-d45a6ad76f5d" providerId="ADAL" clId="{D945F495-5519-480E-B9F3-1A7BEC9B056C}" dt="2020-04-07T13:51:31.775" v="9688"/>
          <ac:spMkLst>
            <pc:docMk/>
            <pc:sldMk cId="1709278368" sldId="274"/>
            <ac:spMk id="60" creationId="{439A2E48-62CF-4F63-BB22-C1FB2D894B0C}"/>
          </ac:spMkLst>
        </pc:spChg>
        <pc:spChg chg="add del mod">
          <ac:chgData name="Louis BERTOLOTTI" userId="9f4b2f45-7e14-4868-8f41-d45a6ad76f5d" providerId="ADAL" clId="{D945F495-5519-480E-B9F3-1A7BEC9B056C}" dt="2020-04-07T13:51:31.779" v="9694"/>
          <ac:spMkLst>
            <pc:docMk/>
            <pc:sldMk cId="1709278368" sldId="274"/>
            <ac:spMk id="61" creationId="{C7D13B8E-4E40-4D73-8292-8FEC03699D5F}"/>
          </ac:spMkLst>
        </pc:spChg>
        <pc:spChg chg="add del mod">
          <ac:chgData name="Louis BERTOLOTTI" userId="9f4b2f45-7e14-4868-8f41-d45a6ad76f5d" providerId="ADAL" clId="{D945F495-5519-480E-B9F3-1A7BEC9B056C}" dt="2020-04-07T13:51:31.774" v="9687"/>
          <ac:spMkLst>
            <pc:docMk/>
            <pc:sldMk cId="1709278368" sldId="274"/>
            <ac:spMk id="62" creationId="{C8C3281D-BC96-47E8-A043-E8AC24A00CFB}"/>
          </ac:spMkLst>
        </pc:spChg>
        <pc:spChg chg="add del mod">
          <ac:chgData name="Louis BERTOLOTTI" userId="9f4b2f45-7e14-4868-8f41-d45a6ad76f5d" providerId="ADAL" clId="{D945F495-5519-480E-B9F3-1A7BEC9B056C}" dt="2020-04-07T13:51:31.778" v="9693"/>
          <ac:spMkLst>
            <pc:docMk/>
            <pc:sldMk cId="1709278368" sldId="274"/>
            <ac:spMk id="63" creationId="{9A99BED0-7690-4892-9491-900F9A0FE1FE}"/>
          </ac:spMkLst>
        </pc:spChg>
        <pc:spChg chg="add del mod">
          <ac:chgData name="Louis BERTOLOTTI" userId="9f4b2f45-7e14-4868-8f41-d45a6ad76f5d" providerId="ADAL" clId="{D945F495-5519-480E-B9F3-1A7BEC9B056C}" dt="2020-04-07T13:51:31.773" v="9686"/>
          <ac:spMkLst>
            <pc:docMk/>
            <pc:sldMk cId="1709278368" sldId="274"/>
            <ac:spMk id="64" creationId="{EB85C15B-0D16-405D-8AF5-E95EC4FACC47}"/>
          </ac:spMkLst>
        </pc:spChg>
        <pc:spChg chg="add del mod">
          <ac:chgData name="Louis BERTOLOTTI" userId="9f4b2f45-7e14-4868-8f41-d45a6ad76f5d" providerId="ADAL" clId="{D945F495-5519-480E-B9F3-1A7BEC9B056C}" dt="2020-04-07T13:51:31.777" v="9692"/>
          <ac:spMkLst>
            <pc:docMk/>
            <pc:sldMk cId="1709278368" sldId="274"/>
            <ac:spMk id="65" creationId="{FD1C977F-18E0-4600-AFFE-AB2335331008}"/>
          </ac:spMkLst>
        </pc:spChg>
        <pc:spChg chg="add del mod">
          <ac:chgData name="Louis BERTOLOTTI" userId="9f4b2f45-7e14-4868-8f41-d45a6ad76f5d" providerId="ADAL" clId="{D945F495-5519-480E-B9F3-1A7BEC9B056C}" dt="2020-04-07T13:51:58.512" v="11139"/>
          <ac:spMkLst>
            <pc:docMk/>
            <pc:sldMk cId="1709278368" sldId="274"/>
            <ac:spMk id="66" creationId="{14E85EA0-7EE5-49EF-A2A9-1B17E5C07B0E}"/>
          </ac:spMkLst>
        </pc:spChg>
        <pc:spChg chg="add del mod">
          <ac:chgData name="Louis BERTOLOTTI" userId="9f4b2f45-7e14-4868-8f41-d45a6ad76f5d" providerId="ADAL" clId="{D945F495-5519-480E-B9F3-1A7BEC9B056C}" dt="2020-04-07T13:51:58.517" v="11145"/>
          <ac:spMkLst>
            <pc:docMk/>
            <pc:sldMk cId="1709278368" sldId="274"/>
            <ac:spMk id="67" creationId="{6980204F-1FCB-4C11-8E0D-A25A503E20E8}"/>
          </ac:spMkLst>
        </pc:spChg>
        <pc:spChg chg="add del mod">
          <ac:chgData name="Louis BERTOLOTTI" userId="9f4b2f45-7e14-4868-8f41-d45a6ad76f5d" providerId="ADAL" clId="{D945F495-5519-480E-B9F3-1A7BEC9B056C}" dt="2020-04-07T13:51:58.511" v="11138"/>
          <ac:spMkLst>
            <pc:docMk/>
            <pc:sldMk cId="1709278368" sldId="274"/>
            <ac:spMk id="68" creationId="{195B033B-7295-4423-B0C2-E71831B5685E}"/>
          </ac:spMkLst>
        </pc:spChg>
        <pc:spChg chg="add del mod">
          <ac:chgData name="Louis BERTOLOTTI" userId="9f4b2f45-7e14-4868-8f41-d45a6ad76f5d" providerId="ADAL" clId="{D945F495-5519-480E-B9F3-1A7BEC9B056C}" dt="2020-04-07T13:51:58.516" v="11144"/>
          <ac:spMkLst>
            <pc:docMk/>
            <pc:sldMk cId="1709278368" sldId="274"/>
            <ac:spMk id="69" creationId="{FBE28F27-08D4-431A-88B7-34341545174B}"/>
          </ac:spMkLst>
        </pc:spChg>
        <pc:spChg chg="add del mod">
          <ac:chgData name="Louis BERTOLOTTI" userId="9f4b2f45-7e14-4868-8f41-d45a6ad76f5d" providerId="ADAL" clId="{D945F495-5519-480E-B9F3-1A7BEC9B056C}" dt="2020-04-07T13:51:58.510" v="11137"/>
          <ac:spMkLst>
            <pc:docMk/>
            <pc:sldMk cId="1709278368" sldId="274"/>
            <ac:spMk id="70" creationId="{B1FCBF82-3967-4864-86D8-57C6D67642DD}"/>
          </ac:spMkLst>
        </pc:spChg>
        <pc:spChg chg="add del mod">
          <ac:chgData name="Louis BERTOLOTTI" userId="9f4b2f45-7e14-4868-8f41-d45a6ad76f5d" providerId="ADAL" clId="{D945F495-5519-480E-B9F3-1A7BEC9B056C}" dt="2020-04-07T13:51:58.515" v="11143"/>
          <ac:spMkLst>
            <pc:docMk/>
            <pc:sldMk cId="1709278368" sldId="274"/>
            <ac:spMk id="71" creationId="{D2A306D1-7D9E-4E0B-B7F9-95D5B6F3FDE0}"/>
          </ac:spMkLst>
        </pc:spChg>
        <pc:spChg chg="add del mod">
          <ac:chgData name="Louis BERTOLOTTI" userId="9f4b2f45-7e14-4868-8f41-d45a6ad76f5d" providerId="ADAL" clId="{D945F495-5519-480E-B9F3-1A7BEC9B056C}" dt="2020-04-07T13:51:58.510" v="11136"/>
          <ac:spMkLst>
            <pc:docMk/>
            <pc:sldMk cId="1709278368" sldId="274"/>
            <ac:spMk id="72" creationId="{6112110C-B251-4AD9-A34A-6BA5842D26F4}"/>
          </ac:spMkLst>
        </pc:spChg>
        <pc:spChg chg="add del mod">
          <ac:chgData name="Louis BERTOLOTTI" userId="9f4b2f45-7e14-4868-8f41-d45a6ad76f5d" providerId="ADAL" clId="{D945F495-5519-480E-B9F3-1A7BEC9B056C}" dt="2020-04-07T13:51:58.514" v="11142"/>
          <ac:spMkLst>
            <pc:docMk/>
            <pc:sldMk cId="1709278368" sldId="274"/>
            <ac:spMk id="73" creationId="{60B018AA-87C4-4A88-9F83-20EFE0259EAA}"/>
          </ac:spMkLst>
        </pc:spChg>
        <pc:spChg chg="add del mod">
          <ac:chgData name="Louis BERTOLOTTI" userId="9f4b2f45-7e14-4868-8f41-d45a6ad76f5d" providerId="ADAL" clId="{D945F495-5519-480E-B9F3-1A7BEC9B056C}" dt="2020-04-07T13:51:58.509" v="11135"/>
          <ac:spMkLst>
            <pc:docMk/>
            <pc:sldMk cId="1709278368" sldId="274"/>
            <ac:spMk id="74" creationId="{43B7DBA8-72C6-4299-A282-EDA8CB899ACC}"/>
          </ac:spMkLst>
        </pc:spChg>
        <pc:spChg chg="add del mod">
          <ac:chgData name="Louis BERTOLOTTI" userId="9f4b2f45-7e14-4868-8f41-d45a6ad76f5d" providerId="ADAL" clId="{D945F495-5519-480E-B9F3-1A7BEC9B056C}" dt="2020-04-07T13:51:58.513" v="11141"/>
          <ac:spMkLst>
            <pc:docMk/>
            <pc:sldMk cId="1709278368" sldId="274"/>
            <ac:spMk id="75" creationId="{CDEC83B1-31A1-4D52-BFB3-654970C777D6}"/>
          </ac:spMkLst>
        </pc:spChg>
        <pc:spChg chg="add del mod">
          <ac:chgData name="Louis BERTOLOTTI" userId="9f4b2f45-7e14-4868-8f41-d45a6ad76f5d" providerId="ADAL" clId="{D945F495-5519-480E-B9F3-1A7BEC9B056C}" dt="2020-04-07T13:51:58.508" v="11134"/>
          <ac:spMkLst>
            <pc:docMk/>
            <pc:sldMk cId="1709278368" sldId="274"/>
            <ac:spMk id="76" creationId="{068E2113-13E1-4EB4-ABF5-D5A89C808090}"/>
          </ac:spMkLst>
        </pc:spChg>
        <pc:spChg chg="add del mod">
          <ac:chgData name="Louis BERTOLOTTI" userId="9f4b2f45-7e14-4868-8f41-d45a6ad76f5d" providerId="ADAL" clId="{D945F495-5519-480E-B9F3-1A7BEC9B056C}" dt="2020-04-07T13:51:58.512" v="11140"/>
          <ac:spMkLst>
            <pc:docMk/>
            <pc:sldMk cId="1709278368" sldId="274"/>
            <ac:spMk id="77" creationId="{042B7347-8205-4214-9531-526E29A3FC70}"/>
          </ac:spMkLst>
        </pc:spChg>
        <pc:spChg chg="add del mod">
          <ac:chgData name="Louis BERTOLOTTI" userId="9f4b2f45-7e14-4868-8f41-d45a6ad76f5d" providerId="ADAL" clId="{D945F495-5519-480E-B9F3-1A7BEC9B056C}" dt="2020-04-08T09:05:20.217" v="16070"/>
          <ac:spMkLst>
            <pc:docMk/>
            <pc:sldMk cId="1709278368" sldId="274"/>
            <ac:spMk id="78" creationId="{45B51A5E-F0D4-4A5A-A67B-7E557E25E994}"/>
          </ac:spMkLst>
        </pc:spChg>
        <pc:spChg chg="add del mod">
          <ac:chgData name="Louis BERTOLOTTI" userId="9f4b2f45-7e14-4868-8f41-d45a6ad76f5d" providerId="ADAL" clId="{D945F495-5519-480E-B9F3-1A7BEC9B056C}" dt="2020-04-08T09:05:20.223" v="16076"/>
          <ac:spMkLst>
            <pc:docMk/>
            <pc:sldMk cId="1709278368" sldId="274"/>
            <ac:spMk id="79" creationId="{9A2F9782-E5F1-43BF-B242-A469826E2848}"/>
          </ac:spMkLst>
        </pc:spChg>
        <pc:spChg chg="add del mod">
          <ac:chgData name="Louis BERTOLOTTI" userId="9f4b2f45-7e14-4868-8f41-d45a6ad76f5d" providerId="ADAL" clId="{D945F495-5519-480E-B9F3-1A7BEC9B056C}" dt="2020-04-08T09:05:20.217" v="16069"/>
          <ac:spMkLst>
            <pc:docMk/>
            <pc:sldMk cId="1709278368" sldId="274"/>
            <ac:spMk id="80" creationId="{1D697953-F02B-42E3-99A6-3E9BC4550819}"/>
          </ac:spMkLst>
        </pc:spChg>
        <pc:spChg chg="add del mod">
          <ac:chgData name="Louis BERTOLOTTI" userId="9f4b2f45-7e14-4868-8f41-d45a6ad76f5d" providerId="ADAL" clId="{D945F495-5519-480E-B9F3-1A7BEC9B056C}" dt="2020-04-08T09:05:20.221" v="16075"/>
          <ac:spMkLst>
            <pc:docMk/>
            <pc:sldMk cId="1709278368" sldId="274"/>
            <ac:spMk id="81" creationId="{258988E7-79B7-46E8-9A6F-BF212058A326}"/>
          </ac:spMkLst>
        </pc:spChg>
        <pc:spChg chg="add del mod">
          <ac:chgData name="Louis BERTOLOTTI" userId="9f4b2f45-7e14-4868-8f41-d45a6ad76f5d" providerId="ADAL" clId="{D945F495-5519-480E-B9F3-1A7BEC9B056C}" dt="2020-04-08T09:05:20.216" v="16068"/>
          <ac:spMkLst>
            <pc:docMk/>
            <pc:sldMk cId="1709278368" sldId="274"/>
            <ac:spMk id="82" creationId="{A8A8C641-C065-46A7-B8E8-3A2178119737}"/>
          </ac:spMkLst>
        </pc:spChg>
        <pc:spChg chg="add del mod">
          <ac:chgData name="Louis BERTOLOTTI" userId="9f4b2f45-7e14-4868-8f41-d45a6ad76f5d" providerId="ADAL" clId="{D945F495-5519-480E-B9F3-1A7BEC9B056C}" dt="2020-04-08T09:05:20.221" v="16074"/>
          <ac:spMkLst>
            <pc:docMk/>
            <pc:sldMk cId="1709278368" sldId="274"/>
            <ac:spMk id="83" creationId="{DCCE2F05-D707-4EC4-B507-AC906727EA52}"/>
          </ac:spMkLst>
        </pc:spChg>
        <pc:spChg chg="add del mod">
          <ac:chgData name="Louis BERTOLOTTI" userId="9f4b2f45-7e14-4868-8f41-d45a6ad76f5d" providerId="ADAL" clId="{D945F495-5519-480E-B9F3-1A7BEC9B056C}" dt="2020-04-08T09:05:20.216" v="16067"/>
          <ac:spMkLst>
            <pc:docMk/>
            <pc:sldMk cId="1709278368" sldId="274"/>
            <ac:spMk id="84" creationId="{45E235F9-C180-4F58-B4CC-CFEE931D6CF0}"/>
          </ac:spMkLst>
        </pc:spChg>
        <pc:spChg chg="add del mod">
          <ac:chgData name="Louis BERTOLOTTI" userId="9f4b2f45-7e14-4868-8f41-d45a6ad76f5d" providerId="ADAL" clId="{D945F495-5519-480E-B9F3-1A7BEC9B056C}" dt="2020-04-08T09:05:20.220" v="16073"/>
          <ac:spMkLst>
            <pc:docMk/>
            <pc:sldMk cId="1709278368" sldId="274"/>
            <ac:spMk id="85" creationId="{5D085FB4-DDCF-44FC-8016-B91B4C35329D}"/>
          </ac:spMkLst>
        </pc:spChg>
        <pc:spChg chg="del">
          <ac:chgData name="Louis BERTOLOTTI" userId="9f4b2f45-7e14-4868-8f41-d45a6ad76f5d" providerId="ADAL" clId="{D945F495-5519-480E-B9F3-1A7BEC9B056C}" dt="2020-04-06T16:07:50.928" v="561"/>
          <ac:spMkLst>
            <pc:docMk/>
            <pc:sldMk cId="1709278368" sldId="274"/>
            <ac:spMk id="86" creationId="{18B506C3-E931-4F3B-8F95-30C34851CE49}"/>
          </ac:spMkLst>
        </pc:spChg>
        <pc:spChg chg="del">
          <ac:chgData name="Louis BERTOLOTTI" userId="9f4b2f45-7e14-4868-8f41-d45a6ad76f5d" providerId="ADAL" clId="{D945F495-5519-480E-B9F3-1A7BEC9B056C}" dt="2020-04-06T16:07:50.930" v="565"/>
          <ac:spMkLst>
            <pc:docMk/>
            <pc:sldMk cId="1709278368" sldId="274"/>
            <ac:spMk id="87" creationId="{855EA6C6-D2C3-446C-BFAF-DE9E741D77F0}"/>
          </ac:spMkLst>
        </pc:spChg>
        <pc:spChg chg="del">
          <ac:chgData name="Louis BERTOLOTTI" userId="9f4b2f45-7e14-4868-8f41-d45a6ad76f5d" providerId="ADAL" clId="{D945F495-5519-480E-B9F3-1A7BEC9B056C}" dt="2020-04-06T16:07:50.926" v="560"/>
          <ac:spMkLst>
            <pc:docMk/>
            <pc:sldMk cId="1709278368" sldId="274"/>
            <ac:spMk id="88" creationId="{CDA6DAF2-8EF9-48F4-9554-3D4107F3BB2F}"/>
          </ac:spMkLst>
        </pc:spChg>
        <pc:spChg chg="del">
          <ac:chgData name="Louis BERTOLOTTI" userId="9f4b2f45-7e14-4868-8f41-d45a6ad76f5d" providerId="ADAL" clId="{D945F495-5519-480E-B9F3-1A7BEC9B056C}" dt="2020-04-06T16:07:50.929" v="564"/>
          <ac:spMkLst>
            <pc:docMk/>
            <pc:sldMk cId="1709278368" sldId="274"/>
            <ac:spMk id="89" creationId="{F6FBC4BA-AC7D-45E2-B98B-1EC855B7B82B}"/>
          </ac:spMkLst>
        </pc:spChg>
        <pc:spChg chg="del">
          <ac:chgData name="Louis BERTOLOTTI" userId="9f4b2f45-7e14-4868-8f41-d45a6ad76f5d" providerId="ADAL" clId="{D945F495-5519-480E-B9F3-1A7BEC9B056C}" dt="2020-04-06T16:07:50.925" v="559"/>
          <ac:spMkLst>
            <pc:docMk/>
            <pc:sldMk cId="1709278368" sldId="274"/>
            <ac:spMk id="90" creationId="{10CCE003-AA5C-404B-8DF6-D4940F88A583}"/>
          </ac:spMkLst>
        </pc:spChg>
        <pc:spChg chg="del">
          <ac:chgData name="Louis BERTOLOTTI" userId="9f4b2f45-7e14-4868-8f41-d45a6ad76f5d" providerId="ADAL" clId="{D945F495-5519-480E-B9F3-1A7BEC9B056C}" dt="2020-04-06T16:07:50.929" v="563"/>
          <ac:spMkLst>
            <pc:docMk/>
            <pc:sldMk cId="1709278368" sldId="274"/>
            <ac:spMk id="91" creationId="{61B28A7D-8A16-49B1-8E9B-03BD2025B40A}"/>
          </ac:spMkLst>
        </pc:spChg>
        <pc:spChg chg="del">
          <ac:chgData name="Louis BERTOLOTTI" userId="9f4b2f45-7e14-4868-8f41-d45a6ad76f5d" providerId="ADAL" clId="{D945F495-5519-480E-B9F3-1A7BEC9B056C}" dt="2020-04-06T16:07:50.924" v="558"/>
          <ac:spMkLst>
            <pc:docMk/>
            <pc:sldMk cId="1709278368" sldId="274"/>
            <ac:spMk id="92" creationId="{7ADBC953-BDE3-4970-82F4-53B95E2CE52A}"/>
          </ac:spMkLst>
        </pc:spChg>
        <pc:spChg chg="del">
          <ac:chgData name="Louis BERTOLOTTI" userId="9f4b2f45-7e14-4868-8f41-d45a6ad76f5d" providerId="ADAL" clId="{D945F495-5519-480E-B9F3-1A7BEC9B056C}" dt="2020-04-06T16:07:50.929" v="562"/>
          <ac:spMkLst>
            <pc:docMk/>
            <pc:sldMk cId="1709278368" sldId="274"/>
            <ac:spMk id="93" creationId="{742C5636-13EC-4D3E-90C4-70C0532BA57E}"/>
          </ac:spMkLst>
        </pc:spChg>
        <pc:spChg chg="add del mod">
          <ac:chgData name="Louis BERTOLOTTI" userId="9f4b2f45-7e14-4868-8f41-d45a6ad76f5d" providerId="ADAL" clId="{D945F495-5519-480E-B9F3-1A7BEC9B056C}" dt="2020-04-08T09:05:20.215" v="16066"/>
          <ac:spMkLst>
            <pc:docMk/>
            <pc:sldMk cId="1709278368" sldId="274"/>
            <ac:spMk id="94" creationId="{C7EF2C49-F2DE-492A-882E-75B68DFA5D9D}"/>
          </ac:spMkLst>
        </pc:spChg>
        <pc:spChg chg="add del mod">
          <ac:chgData name="Louis BERTOLOTTI" userId="9f4b2f45-7e14-4868-8f41-d45a6ad76f5d" providerId="ADAL" clId="{D945F495-5519-480E-B9F3-1A7BEC9B056C}" dt="2020-04-08T09:05:20.219" v="16072"/>
          <ac:spMkLst>
            <pc:docMk/>
            <pc:sldMk cId="1709278368" sldId="274"/>
            <ac:spMk id="95" creationId="{3AFD7E4B-D4EF-4FC6-9A7F-92B7453D6A45}"/>
          </ac:spMkLst>
        </pc:spChg>
        <pc:spChg chg="add del mod">
          <ac:chgData name="Louis BERTOLOTTI" userId="9f4b2f45-7e14-4868-8f41-d45a6ad76f5d" providerId="ADAL" clId="{D945F495-5519-480E-B9F3-1A7BEC9B056C}" dt="2020-04-08T09:05:20.215" v="16065"/>
          <ac:spMkLst>
            <pc:docMk/>
            <pc:sldMk cId="1709278368" sldId="274"/>
            <ac:spMk id="96" creationId="{AAA11F30-7F70-41BE-8B0E-02BB9B71E8DA}"/>
          </ac:spMkLst>
        </pc:spChg>
        <pc:spChg chg="add del mod">
          <ac:chgData name="Louis BERTOLOTTI" userId="9f4b2f45-7e14-4868-8f41-d45a6ad76f5d" providerId="ADAL" clId="{D945F495-5519-480E-B9F3-1A7BEC9B056C}" dt="2020-04-08T09:05:20.218" v="16071"/>
          <ac:spMkLst>
            <pc:docMk/>
            <pc:sldMk cId="1709278368" sldId="274"/>
            <ac:spMk id="97" creationId="{F7703BD7-B41D-481C-97DE-BCD279BBD6F9}"/>
          </ac:spMkLst>
        </pc:spChg>
        <pc:spChg chg="add mod">
          <ac:chgData name="Louis BERTOLOTTI" userId="9f4b2f45-7e14-4868-8f41-d45a6ad76f5d" providerId="ADAL" clId="{D945F495-5519-480E-B9F3-1A7BEC9B056C}" dt="2020-04-08T09:05:20.236" v="16090"/>
          <ac:spMkLst>
            <pc:docMk/>
            <pc:sldMk cId="1709278368" sldId="274"/>
            <ac:spMk id="98" creationId="{264B2D3C-98A0-4903-B82C-26A7AC86049D}"/>
          </ac:spMkLst>
        </pc:spChg>
        <pc:spChg chg="add mod">
          <ac:chgData name="Louis BERTOLOTTI" userId="9f4b2f45-7e14-4868-8f41-d45a6ad76f5d" providerId="ADAL" clId="{D945F495-5519-480E-B9F3-1A7BEC9B056C}" dt="2020-04-08T09:05:20.247" v="16101"/>
          <ac:spMkLst>
            <pc:docMk/>
            <pc:sldMk cId="1709278368" sldId="274"/>
            <ac:spMk id="99" creationId="{075D720D-BFB9-48D7-AD1E-437F1550A5B2}"/>
          </ac:spMkLst>
        </pc:spChg>
        <pc:spChg chg="add mod">
          <ac:chgData name="Louis BERTOLOTTI" userId="9f4b2f45-7e14-4868-8f41-d45a6ad76f5d" providerId="ADAL" clId="{D945F495-5519-480E-B9F3-1A7BEC9B056C}" dt="2020-04-08T09:05:20.264" v="16115"/>
          <ac:spMkLst>
            <pc:docMk/>
            <pc:sldMk cId="1709278368" sldId="274"/>
            <ac:spMk id="100" creationId="{A87B4F5D-99B2-43C6-B730-E4AB0D08174F}"/>
          </ac:spMkLst>
        </pc:spChg>
        <pc:spChg chg="add mod">
          <ac:chgData name="Louis BERTOLOTTI" userId="9f4b2f45-7e14-4868-8f41-d45a6ad76f5d" providerId="ADAL" clId="{D945F495-5519-480E-B9F3-1A7BEC9B056C}" dt="2020-04-08T09:05:20.277" v="16126"/>
          <ac:spMkLst>
            <pc:docMk/>
            <pc:sldMk cId="1709278368" sldId="274"/>
            <ac:spMk id="101" creationId="{915D3742-D325-4F1D-8DC8-E8FB8783A5CB}"/>
          </ac:spMkLst>
        </pc:spChg>
        <pc:spChg chg="add mod">
          <ac:chgData name="Louis BERTOLOTTI" userId="9f4b2f45-7e14-4868-8f41-d45a6ad76f5d" providerId="ADAL" clId="{D945F495-5519-480E-B9F3-1A7BEC9B056C}" dt="2020-04-08T09:05:20.293" v="16140"/>
          <ac:spMkLst>
            <pc:docMk/>
            <pc:sldMk cId="1709278368" sldId="274"/>
            <ac:spMk id="102" creationId="{E381614E-69DC-45B6-B20F-F1C86332AD32}"/>
          </ac:spMkLst>
        </pc:spChg>
        <pc:spChg chg="add mod">
          <ac:chgData name="Louis BERTOLOTTI" userId="9f4b2f45-7e14-4868-8f41-d45a6ad76f5d" providerId="ADAL" clId="{D945F495-5519-480E-B9F3-1A7BEC9B056C}" dt="2020-04-08T09:05:20.310" v="16156"/>
          <ac:spMkLst>
            <pc:docMk/>
            <pc:sldMk cId="1709278368" sldId="274"/>
            <ac:spMk id="103" creationId="{C1C4ECF3-AE81-488A-9CB2-B33587C30E36}"/>
          </ac:spMkLst>
        </pc:spChg>
        <pc:spChg chg="add mod">
          <ac:chgData name="Louis BERTOLOTTI" userId="9f4b2f45-7e14-4868-8f41-d45a6ad76f5d" providerId="ADAL" clId="{D945F495-5519-480E-B9F3-1A7BEC9B056C}" dt="2020-04-08T09:05:20.324" v="16170"/>
          <ac:spMkLst>
            <pc:docMk/>
            <pc:sldMk cId="1709278368" sldId="274"/>
            <ac:spMk id="104" creationId="{CDF161CC-00BC-48AF-82D6-CF65F40DB71B}"/>
          </ac:spMkLst>
        </pc:spChg>
        <pc:spChg chg="add mod">
          <ac:chgData name="Louis BERTOLOTTI" userId="9f4b2f45-7e14-4868-8f41-d45a6ad76f5d" providerId="ADAL" clId="{D945F495-5519-480E-B9F3-1A7BEC9B056C}" dt="2020-04-08T09:05:20.335" v="16181"/>
          <ac:spMkLst>
            <pc:docMk/>
            <pc:sldMk cId="1709278368" sldId="274"/>
            <ac:spMk id="105" creationId="{455F36F3-AB38-4C19-8DCC-7F291CE37DDB}"/>
          </ac:spMkLst>
        </pc:spChg>
        <pc:spChg chg="add mod">
          <ac:chgData name="Louis BERTOLOTTI" userId="9f4b2f45-7e14-4868-8f41-d45a6ad76f5d" providerId="ADAL" clId="{D945F495-5519-480E-B9F3-1A7BEC9B056C}" dt="2020-04-08T09:05:20.349" v="16195"/>
          <ac:spMkLst>
            <pc:docMk/>
            <pc:sldMk cId="1709278368" sldId="274"/>
            <ac:spMk id="106" creationId="{4AF5B601-6B60-4C79-B84C-FD413948BCEB}"/>
          </ac:spMkLst>
        </pc:spChg>
        <pc:spChg chg="add mod">
          <ac:chgData name="Louis BERTOLOTTI" userId="9f4b2f45-7e14-4868-8f41-d45a6ad76f5d" providerId="ADAL" clId="{D945F495-5519-480E-B9F3-1A7BEC9B056C}" dt="2020-04-08T09:05:20.358" v="16206"/>
          <ac:spMkLst>
            <pc:docMk/>
            <pc:sldMk cId="1709278368" sldId="274"/>
            <ac:spMk id="107" creationId="{6F9ADAB2-0AC1-40A3-9D33-0D9C54BDC802}"/>
          </ac:spMkLst>
        </pc:spChg>
        <pc:spChg chg="add mod">
          <ac:chgData name="Louis BERTOLOTTI" userId="9f4b2f45-7e14-4868-8f41-d45a6ad76f5d" providerId="ADAL" clId="{D945F495-5519-480E-B9F3-1A7BEC9B056C}" dt="2020-04-08T09:05:20.372" v="16220"/>
          <ac:spMkLst>
            <pc:docMk/>
            <pc:sldMk cId="1709278368" sldId="274"/>
            <ac:spMk id="108" creationId="{F11082C3-535C-40B2-9592-D153855C5376}"/>
          </ac:spMkLst>
        </pc:spChg>
        <pc:spChg chg="add mod">
          <ac:chgData name="Louis BERTOLOTTI" userId="9f4b2f45-7e14-4868-8f41-d45a6ad76f5d" providerId="ADAL" clId="{D945F495-5519-480E-B9F3-1A7BEC9B056C}" dt="2020-04-08T09:05:20.385" v="16231"/>
          <ac:spMkLst>
            <pc:docMk/>
            <pc:sldMk cId="1709278368" sldId="274"/>
            <ac:spMk id="109" creationId="{D0C13962-178C-4228-B4FF-CCD11CA6934F}"/>
          </ac:spMkLst>
        </pc:spChg>
      </pc:sldChg>
      <pc:sldChg chg="addSp delSp modSp mod ord">
        <pc:chgData name="Louis BERTOLOTTI" userId="9f4b2f45-7e14-4868-8f41-d45a6ad76f5d" providerId="ADAL" clId="{D945F495-5519-480E-B9F3-1A7BEC9B056C}" dt="2020-04-08T09:05:20.771" v="16565"/>
        <pc:sldMkLst>
          <pc:docMk/>
          <pc:sldMk cId="4139880397" sldId="275"/>
        </pc:sldMkLst>
        <pc:spChg chg="del">
          <ac:chgData name="Louis BERTOLOTTI" userId="9f4b2f45-7e14-4868-8f41-d45a6ad76f5d" providerId="ADAL" clId="{D945F495-5519-480E-B9F3-1A7BEC9B056C}" dt="2020-04-07T13:47:33.499" v="7560" actId="478"/>
          <ac:spMkLst>
            <pc:docMk/>
            <pc:sldMk cId="4139880397" sldId="275"/>
            <ac:spMk id="4" creationId="{05E36A72-B542-477F-988E-FE2B1ADC66C0}"/>
          </ac:spMkLst>
        </pc:spChg>
        <pc:spChg chg="mod">
          <ac:chgData name="Louis BERTOLOTTI" userId="9f4b2f45-7e14-4868-8f41-d45a6ad76f5d" providerId="ADAL" clId="{D945F495-5519-480E-B9F3-1A7BEC9B056C}" dt="2020-04-08T09:05:20.732" v="16526"/>
          <ac:spMkLst>
            <pc:docMk/>
            <pc:sldMk cId="4139880397" sldId="275"/>
            <ac:spMk id="5" creationId="{9E9CE78C-D45D-4222-98D9-D096008EFA21}"/>
          </ac:spMkLst>
        </pc:spChg>
        <pc:spChg chg="mod">
          <ac:chgData name="Louis BERTOLOTTI" userId="9f4b2f45-7e14-4868-8f41-d45a6ad76f5d" providerId="ADAL" clId="{D945F495-5519-480E-B9F3-1A7BEC9B056C}" dt="2020-04-08T09:05:20.735" v="16528"/>
          <ac:spMkLst>
            <pc:docMk/>
            <pc:sldMk cId="4139880397" sldId="275"/>
            <ac:spMk id="6" creationId="{D76EE54A-D808-4970-A7A5-9F6BC2E49880}"/>
          </ac:spMkLst>
        </pc:spChg>
        <pc:spChg chg="add del mod">
          <ac:chgData name="Louis BERTOLOTTI" userId="9f4b2f45-7e14-4868-8f41-d45a6ad76f5d" providerId="ADAL" clId="{D945F495-5519-480E-B9F3-1A7BEC9B056C}" dt="2020-04-07T13:13:16.948" v="4380"/>
          <ac:spMkLst>
            <pc:docMk/>
            <pc:sldMk cId="4139880397" sldId="275"/>
            <ac:spMk id="7" creationId="{0BEB254E-6838-4A56-997B-F59CDD25A63E}"/>
          </ac:spMkLst>
        </pc:spChg>
        <pc:spChg chg="add del mod">
          <ac:chgData name="Louis BERTOLOTTI" userId="9f4b2f45-7e14-4868-8f41-d45a6ad76f5d" providerId="ADAL" clId="{D945F495-5519-480E-B9F3-1A7BEC9B056C}" dt="2020-04-07T13:13:16.950" v="4384"/>
          <ac:spMkLst>
            <pc:docMk/>
            <pc:sldMk cId="4139880397" sldId="275"/>
            <ac:spMk id="8" creationId="{0C952D93-1425-4991-BBF7-98B69E5B817A}"/>
          </ac:spMkLst>
        </pc:spChg>
        <pc:spChg chg="add del mod">
          <ac:chgData name="Louis BERTOLOTTI" userId="9f4b2f45-7e14-4868-8f41-d45a6ad76f5d" providerId="ADAL" clId="{D945F495-5519-480E-B9F3-1A7BEC9B056C}" dt="2020-04-07T13:13:16.948" v="4379"/>
          <ac:spMkLst>
            <pc:docMk/>
            <pc:sldMk cId="4139880397" sldId="275"/>
            <ac:spMk id="9" creationId="{9753E629-A338-4A26-9003-31CBC7688726}"/>
          </ac:spMkLst>
        </pc:spChg>
        <pc:spChg chg="add del mod">
          <ac:chgData name="Louis BERTOLOTTI" userId="9f4b2f45-7e14-4868-8f41-d45a6ad76f5d" providerId="ADAL" clId="{D945F495-5519-480E-B9F3-1A7BEC9B056C}" dt="2020-04-07T13:13:16.950" v="4383"/>
          <ac:spMkLst>
            <pc:docMk/>
            <pc:sldMk cId="4139880397" sldId="275"/>
            <ac:spMk id="10" creationId="{C6978038-0FAB-4BF0-97ED-53DEB12DFC12}"/>
          </ac:spMkLst>
        </pc:spChg>
        <pc:spChg chg="add del mod">
          <ac:chgData name="Louis BERTOLOTTI" userId="9f4b2f45-7e14-4868-8f41-d45a6ad76f5d" providerId="ADAL" clId="{D945F495-5519-480E-B9F3-1A7BEC9B056C}" dt="2020-04-07T13:13:16.947" v="4378"/>
          <ac:spMkLst>
            <pc:docMk/>
            <pc:sldMk cId="4139880397" sldId="275"/>
            <ac:spMk id="11" creationId="{0B8AA0C9-7BD3-428F-8436-CAF67F311C92}"/>
          </ac:spMkLst>
        </pc:spChg>
        <pc:spChg chg="add del mod">
          <ac:chgData name="Louis BERTOLOTTI" userId="9f4b2f45-7e14-4868-8f41-d45a6ad76f5d" providerId="ADAL" clId="{D945F495-5519-480E-B9F3-1A7BEC9B056C}" dt="2020-04-07T13:13:16.949" v="4382"/>
          <ac:spMkLst>
            <pc:docMk/>
            <pc:sldMk cId="4139880397" sldId="275"/>
            <ac:spMk id="12" creationId="{744BE3D9-9F95-4BE1-8A46-DB3765EE9429}"/>
          </ac:spMkLst>
        </pc:spChg>
        <pc:spChg chg="add del mod">
          <ac:chgData name="Louis BERTOLOTTI" userId="9f4b2f45-7e14-4868-8f41-d45a6ad76f5d" providerId="ADAL" clId="{D945F495-5519-480E-B9F3-1A7BEC9B056C}" dt="2020-04-07T13:13:16.946" v="4377"/>
          <ac:spMkLst>
            <pc:docMk/>
            <pc:sldMk cId="4139880397" sldId="275"/>
            <ac:spMk id="13" creationId="{766E7EDB-E634-4CD8-B5D5-6299752A1972}"/>
          </ac:spMkLst>
        </pc:spChg>
        <pc:spChg chg="mod">
          <ac:chgData name="Louis BERTOLOTTI" userId="9f4b2f45-7e14-4868-8f41-d45a6ad76f5d" providerId="ADAL" clId="{D945F495-5519-480E-B9F3-1A7BEC9B056C}" dt="2020-04-08T09:05:20.735" v="16529"/>
          <ac:spMkLst>
            <pc:docMk/>
            <pc:sldMk cId="4139880397" sldId="275"/>
            <ac:spMk id="14" creationId="{C252918F-D7C5-46CF-927C-5277C2961AFB}"/>
          </ac:spMkLst>
        </pc:spChg>
        <pc:spChg chg="add del mod">
          <ac:chgData name="Louis BERTOLOTTI" userId="9f4b2f45-7e14-4868-8f41-d45a6ad76f5d" providerId="ADAL" clId="{D945F495-5519-480E-B9F3-1A7BEC9B056C}" dt="2020-04-07T13:13:16.949" v="4381"/>
          <ac:spMkLst>
            <pc:docMk/>
            <pc:sldMk cId="4139880397" sldId="275"/>
            <ac:spMk id="15" creationId="{CB5E7E82-6933-4469-8131-7106BC853B3B}"/>
          </ac:spMkLst>
        </pc:spChg>
        <pc:spChg chg="add del mod">
          <ac:chgData name="Louis BERTOLOTTI" userId="9f4b2f45-7e14-4868-8f41-d45a6ad76f5d" providerId="ADAL" clId="{D945F495-5519-480E-B9F3-1A7BEC9B056C}" dt="2020-04-07T13:14:19.552" v="5220"/>
          <ac:spMkLst>
            <pc:docMk/>
            <pc:sldMk cId="4139880397" sldId="275"/>
            <ac:spMk id="16" creationId="{704FFA01-4D97-49E2-80B7-158574704BE3}"/>
          </ac:spMkLst>
        </pc:spChg>
        <pc:spChg chg="add del mod">
          <ac:chgData name="Louis BERTOLOTTI" userId="9f4b2f45-7e14-4868-8f41-d45a6ad76f5d" providerId="ADAL" clId="{D945F495-5519-480E-B9F3-1A7BEC9B056C}" dt="2020-04-07T13:14:19.554" v="5224"/>
          <ac:spMkLst>
            <pc:docMk/>
            <pc:sldMk cId="4139880397" sldId="275"/>
            <ac:spMk id="17" creationId="{EB2FCA3B-B131-40DC-940E-21A13CDA44D4}"/>
          </ac:spMkLst>
        </pc:spChg>
        <pc:spChg chg="add del mod">
          <ac:chgData name="Louis BERTOLOTTI" userId="9f4b2f45-7e14-4868-8f41-d45a6ad76f5d" providerId="ADAL" clId="{D945F495-5519-480E-B9F3-1A7BEC9B056C}" dt="2020-04-07T13:14:19.552" v="5219"/>
          <ac:spMkLst>
            <pc:docMk/>
            <pc:sldMk cId="4139880397" sldId="275"/>
            <ac:spMk id="18" creationId="{89029829-FA0B-434F-AB81-64B3EBF5305A}"/>
          </ac:spMkLst>
        </pc:spChg>
        <pc:spChg chg="add del mod">
          <ac:chgData name="Louis BERTOLOTTI" userId="9f4b2f45-7e14-4868-8f41-d45a6ad76f5d" providerId="ADAL" clId="{D945F495-5519-480E-B9F3-1A7BEC9B056C}" dt="2020-04-07T13:14:19.554" v="5223"/>
          <ac:spMkLst>
            <pc:docMk/>
            <pc:sldMk cId="4139880397" sldId="275"/>
            <ac:spMk id="19" creationId="{48E8F67F-E65F-4606-BAF3-D3C2DB841713}"/>
          </ac:spMkLst>
        </pc:spChg>
        <pc:spChg chg="add del mod">
          <ac:chgData name="Louis BERTOLOTTI" userId="9f4b2f45-7e14-4868-8f41-d45a6ad76f5d" providerId="ADAL" clId="{D945F495-5519-480E-B9F3-1A7BEC9B056C}" dt="2020-04-07T13:14:19.551" v="5218"/>
          <ac:spMkLst>
            <pc:docMk/>
            <pc:sldMk cId="4139880397" sldId="275"/>
            <ac:spMk id="20" creationId="{45F2BB59-4DCB-48A9-9286-6CDEC3E268DE}"/>
          </ac:spMkLst>
        </pc:spChg>
        <pc:spChg chg="add del mod">
          <ac:chgData name="Louis BERTOLOTTI" userId="9f4b2f45-7e14-4868-8f41-d45a6ad76f5d" providerId="ADAL" clId="{D945F495-5519-480E-B9F3-1A7BEC9B056C}" dt="2020-04-07T13:14:19.553" v="5222"/>
          <ac:spMkLst>
            <pc:docMk/>
            <pc:sldMk cId="4139880397" sldId="275"/>
            <ac:spMk id="21" creationId="{C9D07C33-7108-4B95-B7F6-72FCB03FA63B}"/>
          </ac:spMkLst>
        </pc:spChg>
        <pc:spChg chg="add del mod">
          <ac:chgData name="Louis BERTOLOTTI" userId="9f4b2f45-7e14-4868-8f41-d45a6ad76f5d" providerId="ADAL" clId="{D945F495-5519-480E-B9F3-1A7BEC9B056C}" dt="2020-04-07T13:14:19.550" v="5217"/>
          <ac:spMkLst>
            <pc:docMk/>
            <pc:sldMk cId="4139880397" sldId="275"/>
            <ac:spMk id="22" creationId="{5E0C2389-CD84-4D28-8FE8-56270F751F37}"/>
          </ac:spMkLst>
        </pc:spChg>
        <pc:spChg chg="add del mod">
          <ac:chgData name="Louis BERTOLOTTI" userId="9f4b2f45-7e14-4868-8f41-d45a6ad76f5d" providerId="ADAL" clId="{D945F495-5519-480E-B9F3-1A7BEC9B056C}" dt="2020-04-07T13:14:19.553" v="5221"/>
          <ac:spMkLst>
            <pc:docMk/>
            <pc:sldMk cId="4139880397" sldId="275"/>
            <ac:spMk id="23" creationId="{E1974F22-B3BA-42BA-8BD1-FC9707AB1B86}"/>
          </ac:spMkLst>
        </pc:spChg>
        <pc:spChg chg="add del mod">
          <ac:chgData name="Louis BERTOLOTTI" userId="9f4b2f45-7e14-4868-8f41-d45a6ad76f5d" providerId="ADAL" clId="{D945F495-5519-480E-B9F3-1A7BEC9B056C}" dt="2020-04-07T13:14:29.788" v="6224"/>
          <ac:spMkLst>
            <pc:docMk/>
            <pc:sldMk cId="4139880397" sldId="275"/>
            <ac:spMk id="24" creationId="{61A7B18C-82C6-4E57-B855-0ED7722A9756}"/>
          </ac:spMkLst>
        </pc:spChg>
        <pc:spChg chg="add del mod">
          <ac:chgData name="Louis BERTOLOTTI" userId="9f4b2f45-7e14-4868-8f41-d45a6ad76f5d" providerId="ADAL" clId="{D945F495-5519-480E-B9F3-1A7BEC9B056C}" dt="2020-04-07T13:14:29.792" v="6229"/>
          <ac:spMkLst>
            <pc:docMk/>
            <pc:sldMk cId="4139880397" sldId="275"/>
            <ac:spMk id="25" creationId="{E4D1E3E3-3B52-4856-95E4-83516676E150}"/>
          </ac:spMkLst>
        </pc:spChg>
        <pc:spChg chg="add del mod">
          <ac:chgData name="Louis BERTOLOTTI" userId="9f4b2f45-7e14-4868-8f41-d45a6ad76f5d" providerId="ADAL" clId="{D945F495-5519-480E-B9F3-1A7BEC9B056C}" dt="2020-04-07T13:14:29.787" v="6223"/>
          <ac:spMkLst>
            <pc:docMk/>
            <pc:sldMk cId="4139880397" sldId="275"/>
            <ac:spMk id="26" creationId="{7A7BF081-2B59-4F4F-9295-6360C4565CB3}"/>
          </ac:spMkLst>
        </pc:spChg>
        <pc:spChg chg="add del mod">
          <ac:chgData name="Louis BERTOLOTTI" userId="9f4b2f45-7e14-4868-8f41-d45a6ad76f5d" providerId="ADAL" clId="{D945F495-5519-480E-B9F3-1A7BEC9B056C}" dt="2020-04-07T13:14:29.791" v="6228"/>
          <ac:spMkLst>
            <pc:docMk/>
            <pc:sldMk cId="4139880397" sldId="275"/>
            <ac:spMk id="27" creationId="{4BF8F5FB-4F95-4CC1-B420-0B697385C5B4}"/>
          </ac:spMkLst>
        </pc:spChg>
        <pc:spChg chg="add del mod">
          <ac:chgData name="Louis BERTOLOTTI" userId="9f4b2f45-7e14-4868-8f41-d45a6ad76f5d" providerId="ADAL" clId="{D945F495-5519-480E-B9F3-1A7BEC9B056C}" dt="2020-04-07T13:14:29.786" v="6222"/>
          <ac:spMkLst>
            <pc:docMk/>
            <pc:sldMk cId="4139880397" sldId="275"/>
            <ac:spMk id="28" creationId="{573AA093-59C1-466F-8F54-C870F60CDD73}"/>
          </ac:spMkLst>
        </pc:spChg>
        <pc:spChg chg="add del mod">
          <ac:chgData name="Louis BERTOLOTTI" userId="9f4b2f45-7e14-4868-8f41-d45a6ad76f5d" providerId="ADAL" clId="{D945F495-5519-480E-B9F3-1A7BEC9B056C}" dt="2020-04-07T13:14:29.790" v="6227"/>
          <ac:spMkLst>
            <pc:docMk/>
            <pc:sldMk cId="4139880397" sldId="275"/>
            <ac:spMk id="29" creationId="{D1F5104D-D94C-43DF-95FD-85FB856511A8}"/>
          </ac:spMkLst>
        </pc:spChg>
        <pc:spChg chg="add del mod">
          <ac:chgData name="Louis BERTOLOTTI" userId="9f4b2f45-7e14-4868-8f41-d45a6ad76f5d" providerId="ADAL" clId="{D945F495-5519-480E-B9F3-1A7BEC9B056C}" dt="2020-04-07T13:14:29.785" v="6221"/>
          <ac:spMkLst>
            <pc:docMk/>
            <pc:sldMk cId="4139880397" sldId="275"/>
            <ac:spMk id="30" creationId="{29195330-C8B1-4634-947C-BF1197A312D6}"/>
          </ac:spMkLst>
        </pc:spChg>
        <pc:spChg chg="add del mod">
          <ac:chgData name="Louis BERTOLOTTI" userId="9f4b2f45-7e14-4868-8f41-d45a6ad76f5d" providerId="ADAL" clId="{D945F495-5519-480E-B9F3-1A7BEC9B056C}" dt="2020-04-07T13:14:29.790" v="6226"/>
          <ac:spMkLst>
            <pc:docMk/>
            <pc:sldMk cId="4139880397" sldId="275"/>
            <ac:spMk id="31" creationId="{4D4C6211-79B5-44B8-BEB5-A6AC4D504EF6}"/>
          </ac:spMkLst>
        </pc:spChg>
        <pc:spChg chg="add del mod">
          <ac:chgData name="Louis BERTOLOTTI" userId="9f4b2f45-7e14-4868-8f41-d45a6ad76f5d" providerId="ADAL" clId="{D945F495-5519-480E-B9F3-1A7BEC9B056C}" dt="2020-04-07T13:14:29.784" v="6220"/>
          <ac:spMkLst>
            <pc:docMk/>
            <pc:sldMk cId="4139880397" sldId="275"/>
            <ac:spMk id="32" creationId="{2E729131-2010-4AD4-9C8E-8D1C9C5DC8C8}"/>
          </ac:spMkLst>
        </pc:spChg>
        <pc:spChg chg="add del mod">
          <ac:chgData name="Louis BERTOLOTTI" userId="9f4b2f45-7e14-4868-8f41-d45a6ad76f5d" providerId="ADAL" clId="{D945F495-5519-480E-B9F3-1A7BEC9B056C}" dt="2020-04-07T13:14:29.789" v="6225"/>
          <ac:spMkLst>
            <pc:docMk/>
            <pc:sldMk cId="4139880397" sldId="275"/>
            <ac:spMk id="33" creationId="{3CAA1227-2063-494D-9C2F-611B5E69B97B}"/>
          </ac:spMkLst>
        </pc:spChg>
        <pc:spChg chg="add del mod">
          <ac:chgData name="Louis BERTOLOTTI" userId="9f4b2f45-7e14-4868-8f41-d45a6ad76f5d" providerId="ADAL" clId="{D945F495-5519-480E-B9F3-1A7BEC9B056C}" dt="2020-04-07T13:14:44.263" v="7231"/>
          <ac:spMkLst>
            <pc:docMk/>
            <pc:sldMk cId="4139880397" sldId="275"/>
            <ac:spMk id="34" creationId="{A79BAAAF-6F2B-4575-B078-5887EAA9240C}"/>
          </ac:spMkLst>
        </pc:spChg>
        <pc:spChg chg="add del mod">
          <ac:chgData name="Louis BERTOLOTTI" userId="9f4b2f45-7e14-4868-8f41-d45a6ad76f5d" providerId="ADAL" clId="{D945F495-5519-480E-B9F3-1A7BEC9B056C}" dt="2020-04-07T13:14:44.267" v="7236"/>
          <ac:spMkLst>
            <pc:docMk/>
            <pc:sldMk cId="4139880397" sldId="275"/>
            <ac:spMk id="35" creationId="{B2AF6DC2-4F40-43A5-B024-FE2B50E2B74B}"/>
          </ac:spMkLst>
        </pc:spChg>
        <pc:spChg chg="add del mod">
          <ac:chgData name="Louis BERTOLOTTI" userId="9f4b2f45-7e14-4868-8f41-d45a6ad76f5d" providerId="ADAL" clId="{D945F495-5519-480E-B9F3-1A7BEC9B056C}" dt="2020-04-07T13:14:44.262" v="7230"/>
          <ac:spMkLst>
            <pc:docMk/>
            <pc:sldMk cId="4139880397" sldId="275"/>
            <ac:spMk id="36" creationId="{79604B9F-65A6-44F3-9F98-D501392A0171}"/>
          </ac:spMkLst>
        </pc:spChg>
        <pc:spChg chg="add del mod">
          <ac:chgData name="Louis BERTOLOTTI" userId="9f4b2f45-7e14-4868-8f41-d45a6ad76f5d" providerId="ADAL" clId="{D945F495-5519-480E-B9F3-1A7BEC9B056C}" dt="2020-04-07T13:14:44.267" v="7235"/>
          <ac:spMkLst>
            <pc:docMk/>
            <pc:sldMk cId="4139880397" sldId="275"/>
            <ac:spMk id="37" creationId="{9B075654-03BF-45C5-90D6-13D8C3A062EE}"/>
          </ac:spMkLst>
        </pc:spChg>
        <pc:spChg chg="add del mod">
          <ac:chgData name="Louis BERTOLOTTI" userId="9f4b2f45-7e14-4868-8f41-d45a6ad76f5d" providerId="ADAL" clId="{D945F495-5519-480E-B9F3-1A7BEC9B056C}" dt="2020-04-07T13:14:44.261" v="7229"/>
          <ac:spMkLst>
            <pc:docMk/>
            <pc:sldMk cId="4139880397" sldId="275"/>
            <ac:spMk id="38" creationId="{4F28B6E6-29F9-499C-88FC-FB81BF8C1F01}"/>
          </ac:spMkLst>
        </pc:spChg>
        <pc:spChg chg="add del mod">
          <ac:chgData name="Louis BERTOLOTTI" userId="9f4b2f45-7e14-4868-8f41-d45a6ad76f5d" providerId="ADAL" clId="{D945F495-5519-480E-B9F3-1A7BEC9B056C}" dt="2020-04-07T13:14:44.266" v="7234"/>
          <ac:spMkLst>
            <pc:docMk/>
            <pc:sldMk cId="4139880397" sldId="275"/>
            <ac:spMk id="39" creationId="{96C57921-2BD3-4AA2-AA1D-86C8CC53DDA4}"/>
          </ac:spMkLst>
        </pc:spChg>
        <pc:spChg chg="add del mod">
          <ac:chgData name="Louis BERTOLOTTI" userId="9f4b2f45-7e14-4868-8f41-d45a6ad76f5d" providerId="ADAL" clId="{D945F495-5519-480E-B9F3-1A7BEC9B056C}" dt="2020-04-07T13:14:44.260" v="7228"/>
          <ac:spMkLst>
            <pc:docMk/>
            <pc:sldMk cId="4139880397" sldId="275"/>
            <ac:spMk id="40" creationId="{C404CF96-A687-48A9-8DDF-AFF24F949DE9}"/>
          </ac:spMkLst>
        </pc:spChg>
        <pc:spChg chg="add del mod">
          <ac:chgData name="Louis BERTOLOTTI" userId="9f4b2f45-7e14-4868-8f41-d45a6ad76f5d" providerId="ADAL" clId="{D945F495-5519-480E-B9F3-1A7BEC9B056C}" dt="2020-04-07T13:14:44.265" v="7233"/>
          <ac:spMkLst>
            <pc:docMk/>
            <pc:sldMk cId="4139880397" sldId="275"/>
            <ac:spMk id="41" creationId="{293E280D-3992-4ABC-9B99-D1A254D4A29F}"/>
          </ac:spMkLst>
        </pc:spChg>
        <pc:spChg chg="add del mod">
          <ac:chgData name="Louis BERTOLOTTI" userId="9f4b2f45-7e14-4868-8f41-d45a6ad76f5d" providerId="ADAL" clId="{D945F495-5519-480E-B9F3-1A7BEC9B056C}" dt="2020-04-07T13:14:44.259" v="7227"/>
          <ac:spMkLst>
            <pc:docMk/>
            <pc:sldMk cId="4139880397" sldId="275"/>
            <ac:spMk id="42" creationId="{AA82D550-EB7F-4D06-A236-268C79865AF4}"/>
          </ac:spMkLst>
        </pc:spChg>
        <pc:spChg chg="add del mod">
          <ac:chgData name="Louis BERTOLOTTI" userId="9f4b2f45-7e14-4868-8f41-d45a6ad76f5d" providerId="ADAL" clId="{D945F495-5519-480E-B9F3-1A7BEC9B056C}" dt="2020-04-07T13:14:44.264" v="7232"/>
          <ac:spMkLst>
            <pc:docMk/>
            <pc:sldMk cId="4139880397" sldId="275"/>
            <ac:spMk id="43" creationId="{D1FD8222-C17B-4EA9-9C44-342060F17FD5}"/>
          </ac:spMkLst>
        </pc:spChg>
        <pc:spChg chg="add del mod">
          <ac:chgData name="Louis BERTOLOTTI" userId="9f4b2f45-7e14-4868-8f41-d45a6ad76f5d" providerId="ADAL" clId="{D945F495-5519-480E-B9F3-1A7BEC9B056C}" dt="2020-04-07T13:50:58.398" v="8606"/>
          <ac:spMkLst>
            <pc:docMk/>
            <pc:sldMk cId="4139880397" sldId="275"/>
            <ac:spMk id="44" creationId="{EE7864C2-CDFE-4F5F-ADCC-E5ADD71DE0E1}"/>
          </ac:spMkLst>
        </pc:spChg>
        <pc:spChg chg="add del mod">
          <ac:chgData name="Louis BERTOLOTTI" userId="9f4b2f45-7e14-4868-8f41-d45a6ad76f5d" providerId="ADAL" clId="{D945F495-5519-480E-B9F3-1A7BEC9B056C}" dt="2020-04-07T13:50:58.401" v="8611"/>
          <ac:spMkLst>
            <pc:docMk/>
            <pc:sldMk cId="4139880397" sldId="275"/>
            <ac:spMk id="45" creationId="{447FEF12-3748-4FE9-8FDC-8B3A26A8AACB}"/>
          </ac:spMkLst>
        </pc:spChg>
        <pc:spChg chg="add del mod">
          <ac:chgData name="Louis BERTOLOTTI" userId="9f4b2f45-7e14-4868-8f41-d45a6ad76f5d" providerId="ADAL" clId="{D945F495-5519-480E-B9F3-1A7BEC9B056C}" dt="2020-04-07T13:50:58.397" v="8605"/>
          <ac:spMkLst>
            <pc:docMk/>
            <pc:sldMk cId="4139880397" sldId="275"/>
            <ac:spMk id="46" creationId="{0B6522C8-CF61-4A59-B84A-343CC6CDB735}"/>
          </ac:spMkLst>
        </pc:spChg>
        <pc:spChg chg="add del mod">
          <ac:chgData name="Louis BERTOLOTTI" userId="9f4b2f45-7e14-4868-8f41-d45a6ad76f5d" providerId="ADAL" clId="{D945F495-5519-480E-B9F3-1A7BEC9B056C}" dt="2020-04-07T13:50:58.400" v="8610"/>
          <ac:spMkLst>
            <pc:docMk/>
            <pc:sldMk cId="4139880397" sldId="275"/>
            <ac:spMk id="47" creationId="{CDCB2A48-092F-4FB5-BADD-42D967A587D3}"/>
          </ac:spMkLst>
        </pc:spChg>
        <pc:spChg chg="add del mod">
          <ac:chgData name="Louis BERTOLOTTI" userId="9f4b2f45-7e14-4868-8f41-d45a6ad76f5d" providerId="ADAL" clId="{D945F495-5519-480E-B9F3-1A7BEC9B056C}" dt="2020-04-07T13:50:58.396" v="8604"/>
          <ac:spMkLst>
            <pc:docMk/>
            <pc:sldMk cId="4139880397" sldId="275"/>
            <ac:spMk id="48" creationId="{8774CE9F-C1C6-4AAA-A74D-37BFEC512155}"/>
          </ac:spMkLst>
        </pc:spChg>
        <pc:spChg chg="add del mod">
          <ac:chgData name="Louis BERTOLOTTI" userId="9f4b2f45-7e14-4868-8f41-d45a6ad76f5d" providerId="ADAL" clId="{D945F495-5519-480E-B9F3-1A7BEC9B056C}" dt="2020-04-07T13:50:58.400" v="8609"/>
          <ac:spMkLst>
            <pc:docMk/>
            <pc:sldMk cId="4139880397" sldId="275"/>
            <ac:spMk id="49" creationId="{E6FE3462-18A6-4E6F-9D0F-F3AF198FA8C6}"/>
          </ac:spMkLst>
        </pc:spChg>
        <pc:spChg chg="add del mod">
          <ac:chgData name="Louis BERTOLOTTI" userId="9f4b2f45-7e14-4868-8f41-d45a6ad76f5d" providerId="ADAL" clId="{D945F495-5519-480E-B9F3-1A7BEC9B056C}" dt="2020-04-07T13:50:58.395" v="8603"/>
          <ac:spMkLst>
            <pc:docMk/>
            <pc:sldMk cId="4139880397" sldId="275"/>
            <ac:spMk id="50" creationId="{EA838E37-297A-4082-B3D1-95194A523B24}"/>
          </ac:spMkLst>
        </pc:spChg>
        <pc:spChg chg="add del mod">
          <ac:chgData name="Louis BERTOLOTTI" userId="9f4b2f45-7e14-4868-8f41-d45a6ad76f5d" providerId="ADAL" clId="{D945F495-5519-480E-B9F3-1A7BEC9B056C}" dt="2020-04-07T13:50:58.399" v="8608"/>
          <ac:spMkLst>
            <pc:docMk/>
            <pc:sldMk cId="4139880397" sldId="275"/>
            <ac:spMk id="51" creationId="{242492B7-AB0D-4404-A3F6-90A761F99F2D}"/>
          </ac:spMkLst>
        </pc:spChg>
        <pc:spChg chg="add del mod">
          <ac:chgData name="Louis BERTOLOTTI" userId="9f4b2f45-7e14-4868-8f41-d45a6ad76f5d" providerId="ADAL" clId="{D945F495-5519-480E-B9F3-1A7BEC9B056C}" dt="2020-04-07T13:50:58.394" v="8602"/>
          <ac:spMkLst>
            <pc:docMk/>
            <pc:sldMk cId="4139880397" sldId="275"/>
            <ac:spMk id="52" creationId="{028760BC-3DD0-453A-9989-E50F550CE6ED}"/>
          </ac:spMkLst>
        </pc:spChg>
        <pc:spChg chg="add del mod">
          <ac:chgData name="Louis BERTOLOTTI" userId="9f4b2f45-7e14-4868-8f41-d45a6ad76f5d" providerId="ADAL" clId="{D945F495-5519-480E-B9F3-1A7BEC9B056C}" dt="2020-04-07T13:50:58.398" v="8607"/>
          <ac:spMkLst>
            <pc:docMk/>
            <pc:sldMk cId="4139880397" sldId="275"/>
            <ac:spMk id="53" creationId="{C720DC62-18F0-4740-864F-BE31A5E0889F}"/>
          </ac:spMkLst>
        </pc:spChg>
        <pc:spChg chg="add del mod">
          <ac:chgData name="Louis BERTOLOTTI" userId="9f4b2f45-7e14-4868-8f41-d45a6ad76f5d" providerId="ADAL" clId="{D945F495-5519-480E-B9F3-1A7BEC9B056C}" dt="2020-04-07T13:51:32.096" v="10025"/>
          <ac:spMkLst>
            <pc:docMk/>
            <pc:sldMk cId="4139880397" sldId="275"/>
            <ac:spMk id="54" creationId="{9A93FF24-BE6B-46E9-8C7A-7E07DDE19D96}"/>
          </ac:spMkLst>
        </pc:spChg>
        <pc:spChg chg="add del mod">
          <ac:chgData name="Louis BERTOLOTTI" userId="9f4b2f45-7e14-4868-8f41-d45a6ad76f5d" providerId="ADAL" clId="{D945F495-5519-480E-B9F3-1A7BEC9B056C}" dt="2020-04-07T13:51:32.100" v="10031"/>
          <ac:spMkLst>
            <pc:docMk/>
            <pc:sldMk cId="4139880397" sldId="275"/>
            <ac:spMk id="55" creationId="{53454FE4-4504-4BD3-9DE6-7C770E598574}"/>
          </ac:spMkLst>
        </pc:spChg>
        <pc:spChg chg="add del mod">
          <ac:chgData name="Louis BERTOLOTTI" userId="9f4b2f45-7e14-4868-8f41-d45a6ad76f5d" providerId="ADAL" clId="{D945F495-5519-480E-B9F3-1A7BEC9B056C}" dt="2020-04-07T13:51:32.095" v="10024"/>
          <ac:spMkLst>
            <pc:docMk/>
            <pc:sldMk cId="4139880397" sldId="275"/>
            <ac:spMk id="56" creationId="{C3EB3A53-9C71-4BB8-A4BC-0423133F48CF}"/>
          </ac:spMkLst>
        </pc:spChg>
        <pc:spChg chg="add del mod">
          <ac:chgData name="Louis BERTOLOTTI" userId="9f4b2f45-7e14-4868-8f41-d45a6ad76f5d" providerId="ADAL" clId="{D945F495-5519-480E-B9F3-1A7BEC9B056C}" dt="2020-04-07T13:51:32.099" v="10030"/>
          <ac:spMkLst>
            <pc:docMk/>
            <pc:sldMk cId="4139880397" sldId="275"/>
            <ac:spMk id="57" creationId="{1EB87EE4-AD96-4C86-9FF3-8ACFC5282A24}"/>
          </ac:spMkLst>
        </pc:spChg>
        <pc:spChg chg="add del mod">
          <ac:chgData name="Louis BERTOLOTTI" userId="9f4b2f45-7e14-4868-8f41-d45a6ad76f5d" providerId="ADAL" clId="{D945F495-5519-480E-B9F3-1A7BEC9B056C}" dt="2020-04-07T13:51:32.095" v="10023"/>
          <ac:spMkLst>
            <pc:docMk/>
            <pc:sldMk cId="4139880397" sldId="275"/>
            <ac:spMk id="58" creationId="{8F182A0A-7AAC-49EF-A7B1-7C4B13E61CC3}"/>
          </ac:spMkLst>
        </pc:spChg>
        <pc:spChg chg="add del mod">
          <ac:chgData name="Louis BERTOLOTTI" userId="9f4b2f45-7e14-4868-8f41-d45a6ad76f5d" providerId="ADAL" clId="{D945F495-5519-480E-B9F3-1A7BEC9B056C}" dt="2020-04-07T13:51:32.099" v="10029"/>
          <ac:spMkLst>
            <pc:docMk/>
            <pc:sldMk cId="4139880397" sldId="275"/>
            <ac:spMk id="59" creationId="{778A3D77-5E24-42F8-BEBC-2AFBD13B159E}"/>
          </ac:spMkLst>
        </pc:spChg>
        <pc:spChg chg="add del mod">
          <ac:chgData name="Louis BERTOLOTTI" userId="9f4b2f45-7e14-4868-8f41-d45a6ad76f5d" providerId="ADAL" clId="{D945F495-5519-480E-B9F3-1A7BEC9B056C}" dt="2020-04-07T13:51:32.094" v="10022"/>
          <ac:spMkLst>
            <pc:docMk/>
            <pc:sldMk cId="4139880397" sldId="275"/>
            <ac:spMk id="60" creationId="{16C6CA66-4F8B-4ECE-892E-272FA8494EA1}"/>
          </ac:spMkLst>
        </pc:spChg>
        <pc:spChg chg="add del mod">
          <ac:chgData name="Louis BERTOLOTTI" userId="9f4b2f45-7e14-4868-8f41-d45a6ad76f5d" providerId="ADAL" clId="{D945F495-5519-480E-B9F3-1A7BEC9B056C}" dt="2020-04-07T13:51:32.098" v="10028"/>
          <ac:spMkLst>
            <pc:docMk/>
            <pc:sldMk cId="4139880397" sldId="275"/>
            <ac:spMk id="61" creationId="{304E221E-ADA4-4490-9AE2-7217EB2FCB64}"/>
          </ac:spMkLst>
        </pc:spChg>
        <pc:spChg chg="add del mod">
          <ac:chgData name="Louis BERTOLOTTI" userId="9f4b2f45-7e14-4868-8f41-d45a6ad76f5d" providerId="ADAL" clId="{D945F495-5519-480E-B9F3-1A7BEC9B056C}" dt="2020-04-07T13:51:32.093" v="10021"/>
          <ac:spMkLst>
            <pc:docMk/>
            <pc:sldMk cId="4139880397" sldId="275"/>
            <ac:spMk id="62" creationId="{D562AFDD-72D6-4C5A-9B81-B989ACB4FB98}"/>
          </ac:spMkLst>
        </pc:spChg>
        <pc:spChg chg="add del mod">
          <ac:chgData name="Louis BERTOLOTTI" userId="9f4b2f45-7e14-4868-8f41-d45a6ad76f5d" providerId="ADAL" clId="{D945F495-5519-480E-B9F3-1A7BEC9B056C}" dt="2020-04-07T13:51:32.097" v="10027"/>
          <ac:spMkLst>
            <pc:docMk/>
            <pc:sldMk cId="4139880397" sldId="275"/>
            <ac:spMk id="63" creationId="{C2FA274D-4BE6-49F6-998E-1548AE301666}"/>
          </ac:spMkLst>
        </pc:spChg>
        <pc:spChg chg="add del mod">
          <ac:chgData name="Louis BERTOLOTTI" userId="9f4b2f45-7e14-4868-8f41-d45a6ad76f5d" providerId="ADAL" clId="{D945F495-5519-480E-B9F3-1A7BEC9B056C}" dt="2020-04-07T13:51:32.093" v="10020"/>
          <ac:spMkLst>
            <pc:docMk/>
            <pc:sldMk cId="4139880397" sldId="275"/>
            <ac:spMk id="64" creationId="{C9988E22-1B03-457B-BA10-F03C43027909}"/>
          </ac:spMkLst>
        </pc:spChg>
        <pc:spChg chg="add del mod">
          <ac:chgData name="Louis BERTOLOTTI" userId="9f4b2f45-7e14-4868-8f41-d45a6ad76f5d" providerId="ADAL" clId="{D945F495-5519-480E-B9F3-1A7BEC9B056C}" dt="2020-04-07T13:51:32.096" v="10026"/>
          <ac:spMkLst>
            <pc:docMk/>
            <pc:sldMk cId="4139880397" sldId="275"/>
            <ac:spMk id="65" creationId="{80C9D116-C4DA-4985-BAE1-69F3D1241296}"/>
          </ac:spMkLst>
        </pc:spChg>
        <pc:spChg chg="add del mod">
          <ac:chgData name="Louis BERTOLOTTI" userId="9f4b2f45-7e14-4868-8f41-d45a6ad76f5d" providerId="ADAL" clId="{D945F495-5519-480E-B9F3-1A7BEC9B056C}" dt="2020-04-07T13:51:58.842" v="11473"/>
          <ac:spMkLst>
            <pc:docMk/>
            <pc:sldMk cId="4139880397" sldId="275"/>
            <ac:spMk id="66" creationId="{783AFEBE-F819-4DB9-A183-8AF17871DA58}"/>
          </ac:spMkLst>
        </pc:spChg>
        <pc:spChg chg="add del mod">
          <ac:chgData name="Louis BERTOLOTTI" userId="9f4b2f45-7e14-4868-8f41-d45a6ad76f5d" providerId="ADAL" clId="{D945F495-5519-480E-B9F3-1A7BEC9B056C}" dt="2020-04-07T13:51:58.848" v="11479"/>
          <ac:spMkLst>
            <pc:docMk/>
            <pc:sldMk cId="4139880397" sldId="275"/>
            <ac:spMk id="67" creationId="{A96FBD55-F3E0-4CB6-8EE7-EB891B22E245}"/>
          </ac:spMkLst>
        </pc:spChg>
        <pc:spChg chg="add del mod">
          <ac:chgData name="Louis BERTOLOTTI" userId="9f4b2f45-7e14-4868-8f41-d45a6ad76f5d" providerId="ADAL" clId="{D945F495-5519-480E-B9F3-1A7BEC9B056C}" dt="2020-04-07T13:51:58.842" v="11472"/>
          <ac:spMkLst>
            <pc:docMk/>
            <pc:sldMk cId="4139880397" sldId="275"/>
            <ac:spMk id="68" creationId="{739CD81C-0DAC-4A8F-8C36-DDFC0AAA6E3E}"/>
          </ac:spMkLst>
        </pc:spChg>
        <pc:spChg chg="add del mod">
          <ac:chgData name="Louis BERTOLOTTI" userId="9f4b2f45-7e14-4868-8f41-d45a6ad76f5d" providerId="ADAL" clId="{D945F495-5519-480E-B9F3-1A7BEC9B056C}" dt="2020-04-07T13:51:58.847" v="11478"/>
          <ac:spMkLst>
            <pc:docMk/>
            <pc:sldMk cId="4139880397" sldId="275"/>
            <ac:spMk id="69" creationId="{7C28BD15-D3B5-41B2-9FF7-B38128504EDE}"/>
          </ac:spMkLst>
        </pc:spChg>
        <pc:spChg chg="add del mod">
          <ac:chgData name="Louis BERTOLOTTI" userId="9f4b2f45-7e14-4868-8f41-d45a6ad76f5d" providerId="ADAL" clId="{D945F495-5519-480E-B9F3-1A7BEC9B056C}" dt="2020-04-07T13:51:58.841" v="11471"/>
          <ac:spMkLst>
            <pc:docMk/>
            <pc:sldMk cId="4139880397" sldId="275"/>
            <ac:spMk id="70" creationId="{E6F80538-A503-4659-BF19-B986DA7BE4AE}"/>
          </ac:spMkLst>
        </pc:spChg>
        <pc:spChg chg="add del mod">
          <ac:chgData name="Louis BERTOLOTTI" userId="9f4b2f45-7e14-4868-8f41-d45a6ad76f5d" providerId="ADAL" clId="{D945F495-5519-480E-B9F3-1A7BEC9B056C}" dt="2020-04-07T13:51:58.846" v="11477"/>
          <ac:spMkLst>
            <pc:docMk/>
            <pc:sldMk cId="4139880397" sldId="275"/>
            <ac:spMk id="71" creationId="{0642FBCD-0C43-4316-A324-A7F02104FB32}"/>
          </ac:spMkLst>
        </pc:spChg>
        <pc:spChg chg="add del mod">
          <ac:chgData name="Louis BERTOLOTTI" userId="9f4b2f45-7e14-4868-8f41-d45a6ad76f5d" providerId="ADAL" clId="{D945F495-5519-480E-B9F3-1A7BEC9B056C}" dt="2020-04-07T13:51:58.840" v="11470"/>
          <ac:spMkLst>
            <pc:docMk/>
            <pc:sldMk cId="4139880397" sldId="275"/>
            <ac:spMk id="72" creationId="{8919E0DF-FD8A-450C-97D9-EEB5B7C7622B}"/>
          </ac:spMkLst>
        </pc:spChg>
        <pc:spChg chg="add del mod">
          <ac:chgData name="Louis BERTOLOTTI" userId="9f4b2f45-7e14-4868-8f41-d45a6ad76f5d" providerId="ADAL" clId="{D945F495-5519-480E-B9F3-1A7BEC9B056C}" dt="2020-04-07T13:51:58.845" v="11476"/>
          <ac:spMkLst>
            <pc:docMk/>
            <pc:sldMk cId="4139880397" sldId="275"/>
            <ac:spMk id="73" creationId="{9C56A052-E5A0-491E-8EE0-650B6DE0DB9C}"/>
          </ac:spMkLst>
        </pc:spChg>
        <pc:spChg chg="add del mod">
          <ac:chgData name="Louis BERTOLOTTI" userId="9f4b2f45-7e14-4868-8f41-d45a6ad76f5d" providerId="ADAL" clId="{D945F495-5519-480E-B9F3-1A7BEC9B056C}" dt="2020-04-07T13:51:58.838" v="11469"/>
          <ac:spMkLst>
            <pc:docMk/>
            <pc:sldMk cId="4139880397" sldId="275"/>
            <ac:spMk id="74" creationId="{1F1EE319-D1AD-4508-9B70-334728BF7042}"/>
          </ac:spMkLst>
        </pc:spChg>
        <pc:spChg chg="add del mod">
          <ac:chgData name="Louis BERTOLOTTI" userId="9f4b2f45-7e14-4868-8f41-d45a6ad76f5d" providerId="ADAL" clId="{D945F495-5519-480E-B9F3-1A7BEC9B056C}" dt="2020-04-07T13:51:58.844" v="11475"/>
          <ac:spMkLst>
            <pc:docMk/>
            <pc:sldMk cId="4139880397" sldId="275"/>
            <ac:spMk id="75" creationId="{F684C537-9BF5-48E7-92A1-B9CD8D5E8E54}"/>
          </ac:spMkLst>
        </pc:spChg>
        <pc:spChg chg="add del mod">
          <ac:chgData name="Louis BERTOLOTTI" userId="9f4b2f45-7e14-4868-8f41-d45a6ad76f5d" providerId="ADAL" clId="{D945F495-5519-480E-B9F3-1A7BEC9B056C}" dt="2020-04-07T13:51:58.837" v="11468"/>
          <ac:spMkLst>
            <pc:docMk/>
            <pc:sldMk cId="4139880397" sldId="275"/>
            <ac:spMk id="76" creationId="{5B93F1BC-9C82-49D3-8C7A-E33EAC9BA61F}"/>
          </ac:spMkLst>
        </pc:spChg>
        <pc:spChg chg="add del mod">
          <ac:chgData name="Louis BERTOLOTTI" userId="9f4b2f45-7e14-4868-8f41-d45a6ad76f5d" providerId="ADAL" clId="{D945F495-5519-480E-B9F3-1A7BEC9B056C}" dt="2020-04-07T13:51:58.843" v="11474"/>
          <ac:spMkLst>
            <pc:docMk/>
            <pc:sldMk cId="4139880397" sldId="275"/>
            <ac:spMk id="77" creationId="{EE0D4AD7-CFFE-4513-80C6-C2C7A27E6B70}"/>
          </ac:spMkLst>
        </pc:spChg>
        <pc:spChg chg="add del mod">
          <ac:chgData name="Louis BERTOLOTTI" userId="9f4b2f45-7e14-4868-8f41-d45a6ad76f5d" providerId="ADAL" clId="{D945F495-5519-480E-B9F3-1A7BEC9B056C}" dt="2020-04-08T09:05:20.555" v="16404"/>
          <ac:spMkLst>
            <pc:docMk/>
            <pc:sldMk cId="4139880397" sldId="275"/>
            <ac:spMk id="78" creationId="{EBF89489-4A9C-4878-8582-DA708221B4E3}"/>
          </ac:spMkLst>
        </pc:spChg>
        <pc:spChg chg="add del mod">
          <ac:chgData name="Louis BERTOLOTTI" userId="9f4b2f45-7e14-4868-8f41-d45a6ad76f5d" providerId="ADAL" clId="{D945F495-5519-480E-B9F3-1A7BEC9B056C}" dt="2020-04-08T09:05:20.560" v="16410"/>
          <ac:spMkLst>
            <pc:docMk/>
            <pc:sldMk cId="4139880397" sldId="275"/>
            <ac:spMk id="79" creationId="{2FB456C8-27CE-4015-AD64-91822192183F}"/>
          </ac:spMkLst>
        </pc:spChg>
        <pc:spChg chg="add del mod">
          <ac:chgData name="Louis BERTOLOTTI" userId="9f4b2f45-7e14-4868-8f41-d45a6ad76f5d" providerId="ADAL" clId="{D945F495-5519-480E-B9F3-1A7BEC9B056C}" dt="2020-04-08T09:05:20.555" v="16403"/>
          <ac:spMkLst>
            <pc:docMk/>
            <pc:sldMk cId="4139880397" sldId="275"/>
            <ac:spMk id="80" creationId="{A20867C3-07EF-4586-9366-E34C29165E54}"/>
          </ac:spMkLst>
        </pc:spChg>
        <pc:spChg chg="add del mod">
          <ac:chgData name="Louis BERTOLOTTI" userId="9f4b2f45-7e14-4868-8f41-d45a6ad76f5d" providerId="ADAL" clId="{D945F495-5519-480E-B9F3-1A7BEC9B056C}" dt="2020-04-08T09:05:20.559" v="16409"/>
          <ac:spMkLst>
            <pc:docMk/>
            <pc:sldMk cId="4139880397" sldId="275"/>
            <ac:spMk id="81" creationId="{8E0B1984-C633-422E-8F55-27605224688C}"/>
          </ac:spMkLst>
        </pc:spChg>
        <pc:spChg chg="add del mod">
          <ac:chgData name="Louis BERTOLOTTI" userId="9f4b2f45-7e14-4868-8f41-d45a6ad76f5d" providerId="ADAL" clId="{D945F495-5519-480E-B9F3-1A7BEC9B056C}" dt="2020-04-08T09:05:20.553" v="16402"/>
          <ac:spMkLst>
            <pc:docMk/>
            <pc:sldMk cId="4139880397" sldId="275"/>
            <ac:spMk id="82" creationId="{EB7AE24D-E108-441D-8703-104D52B3DD38}"/>
          </ac:spMkLst>
        </pc:spChg>
        <pc:spChg chg="add del mod">
          <ac:chgData name="Louis BERTOLOTTI" userId="9f4b2f45-7e14-4868-8f41-d45a6ad76f5d" providerId="ADAL" clId="{D945F495-5519-480E-B9F3-1A7BEC9B056C}" dt="2020-04-08T09:05:20.558" v="16408"/>
          <ac:spMkLst>
            <pc:docMk/>
            <pc:sldMk cId="4139880397" sldId="275"/>
            <ac:spMk id="83" creationId="{4F4A5A3A-1896-4669-B598-F036D92A6163}"/>
          </ac:spMkLst>
        </pc:spChg>
        <pc:spChg chg="add del mod">
          <ac:chgData name="Louis BERTOLOTTI" userId="9f4b2f45-7e14-4868-8f41-d45a6ad76f5d" providerId="ADAL" clId="{D945F495-5519-480E-B9F3-1A7BEC9B056C}" dt="2020-04-08T09:05:20.553" v="16401"/>
          <ac:spMkLst>
            <pc:docMk/>
            <pc:sldMk cId="4139880397" sldId="275"/>
            <ac:spMk id="84" creationId="{867A25EB-DC51-4EE3-88FF-168A7A939CAC}"/>
          </ac:spMkLst>
        </pc:spChg>
        <pc:spChg chg="add del mod">
          <ac:chgData name="Louis BERTOLOTTI" userId="9f4b2f45-7e14-4868-8f41-d45a6ad76f5d" providerId="ADAL" clId="{D945F495-5519-480E-B9F3-1A7BEC9B056C}" dt="2020-04-08T09:05:20.557" v="16407"/>
          <ac:spMkLst>
            <pc:docMk/>
            <pc:sldMk cId="4139880397" sldId="275"/>
            <ac:spMk id="85" creationId="{40DDBE27-5A95-4B5B-BA35-FBEB6EB10431}"/>
          </ac:spMkLst>
        </pc:spChg>
        <pc:spChg chg="del">
          <ac:chgData name="Louis BERTOLOTTI" userId="9f4b2f45-7e14-4868-8f41-d45a6ad76f5d" providerId="ADAL" clId="{D945F495-5519-480E-B9F3-1A7BEC9B056C}" dt="2020-04-06T16:07:51.027" v="674"/>
          <ac:spMkLst>
            <pc:docMk/>
            <pc:sldMk cId="4139880397" sldId="275"/>
            <ac:spMk id="86" creationId="{E50D971A-B6C4-4E8F-8748-E30946667553}"/>
          </ac:spMkLst>
        </pc:spChg>
        <pc:spChg chg="del">
          <ac:chgData name="Louis BERTOLOTTI" userId="9f4b2f45-7e14-4868-8f41-d45a6ad76f5d" providerId="ADAL" clId="{D945F495-5519-480E-B9F3-1A7BEC9B056C}" dt="2020-04-06T16:07:51.029" v="678"/>
          <ac:spMkLst>
            <pc:docMk/>
            <pc:sldMk cId="4139880397" sldId="275"/>
            <ac:spMk id="87" creationId="{8B64AB30-80CD-4D71-8F97-29E5FAF39F65}"/>
          </ac:spMkLst>
        </pc:spChg>
        <pc:spChg chg="del">
          <ac:chgData name="Louis BERTOLOTTI" userId="9f4b2f45-7e14-4868-8f41-d45a6ad76f5d" providerId="ADAL" clId="{D945F495-5519-480E-B9F3-1A7BEC9B056C}" dt="2020-04-06T16:07:51.026" v="673"/>
          <ac:spMkLst>
            <pc:docMk/>
            <pc:sldMk cId="4139880397" sldId="275"/>
            <ac:spMk id="88" creationId="{03D995B7-BC74-444D-A0D5-6ECCD15BB047}"/>
          </ac:spMkLst>
        </pc:spChg>
        <pc:spChg chg="del">
          <ac:chgData name="Louis BERTOLOTTI" userId="9f4b2f45-7e14-4868-8f41-d45a6ad76f5d" providerId="ADAL" clId="{D945F495-5519-480E-B9F3-1A7BEC9B056C}" dt="2020-04-06T16:07:51.029" v="677"/>
          <ac:spMkLst>
            <pc:docMk/>
            <pc:sldMk cId="4139880397" sldId="275"/>
            <ac:spMk id="89" creationId="{D75EE657-BA0E-45A2-BA5C-23430CAB3C88}"/>
          </ac:spMkLst>
        </pc:spChg>
        <pc:spChg chg="del">
          <ac:chgData name="Louis BERTOLOTTI" userId="9f4b2f45-7e14-4868-8f41-d45a6ad76f5d" providerId="ADAL" clId="{D945F495-5519-480E-B9F3-1A7BEC9B056C}" dt="2020-04-06T16:07:51.026" v="672"/>
          <ac:spMkLst>
            <pc:docMk/>
            <pc:sldMk cId="4139880397" sldId="275"/>
            <ac:spMk id="90" creationId="{A92C54EE-FFF8-4EFE-ACFF-4313691D115E}"/>
          </ac:spMkLst>
        </pc:spChg>
        <pc:spChg chg="del">
          <ac:chgData name="Louis BERTOLOTTI" userId="9f4b2f45-7e14-4868-8f41-d45a6ad76f5d" providerId="ADAL" clId="{D945F495-5519-480E-B9F3-1A7BEC9B056C}" dt="2020-04-06T16:07:51.028" v="676"/>
          <ac:spMkLst>
            <pc:docMk/>
            <pc:sldMk cId="4139880397" sldId="275"/>
            <ac:spMk id="91" creationId="{E703E44F-E7B6-4821-8AAA-17BFAC118E24}"/>
          </ac:spMkLst>
        </pc:spChg>
        <pc:spChg chg="del">
          <ac:chgData name="Louis BERTOLOTTI" userId="9f4b2f45-7e14-4868-8f41-d45a6ad76f5d" providerId="ADAL" clId="{D945F495-5519-480E-B9F3-1A7BEC9B056C}" dt="2020-04-06T16:07:51.025" v="671"/>
          <ac:spMkLst>
            <pc:docMk/>
            <pc:sldMk cId="4139880397" sldId="275"/>
            <ac:spMk id="92" creationId="{72DA96BB-97CB-4417-A5AB-CA70ED343685}"/>
          </ac:spMkLst>
        </pc:spChg>
        <pc:spChg chg="del">
          <ac:chgData name="Louis BERTOLOTTI" userId="9f4b2f45-7e14-4868-8f41-d45a6ad76f5d" providerId="ADAL" clId="{D945F495-5519-480E-B9F3-1A7BEC9B056C}" dt="2020-04-06T16:07:51.028" v="675"/>
          <ac:spMkLst>
            <pc:docMk/>
            <pc:sldMk cId="4139880397" sldId="275"/>
            <ac:spMk id="93" creationId="{5684B337-5D49-4FB5-BCB7-4DC9D44302B7}"/>
          </ac:spMkLst>
        </pc:spChg>
        <pc:spChg chg="add del mod">
          <ac:chgData name="Louis BERTOLOTTI" userId="9f4b2f45-7e14-4868-8f41-d45a6ad76f5d" providerId="ADAL" clId="{D945F495-5519-480E-B9F3-1A7BEC9B056C}" dt="2020-04-08T09:05:20.552" v="16400"/>
          <ac:spMkLst>
            <pc:docMk/>
            <pc:sldMk cId="4139880397" sldId="275"/>
            <ac:spMk id="94" creationId="{C012CBDD-7370-4C14-81F2-D778198110BB}"/>
          </ac:spMkLst>
        </pc:spChg>
        <pc:spChg chg="add del mod">
          <ac:chgData name="Louis BERTOLOTTI" userId="9f4b2f45-7e14-4868-8f41-d45a6ad76f5d" providerId="ADAL" clId="{D945F495-5519-480E-B9F3-1A7BEC9B056C}" dt="2020-04-08T09:05:20.556" v="16406"/>
          <ac:spMkLst>
            <pc:docMk/>
            <pc:sldMk cId="4139880397" sldId="275"/>
            <ac:spMk id="95" creationId="{3029B20E-792D-4F27-84CA-F4F5C44BB0D2}"/>
          </ac:spMkLst>
        </pc:spChg>
        <pc:spChg chg="add del mod">
          <ac:chgData name="Louis BERTOLOTTI" userId="9f4b2f45-7e14-4868-8f41-d45a6ad76f5d" providerId="ADAL" clId="{D945F495-5519-480E-B9F3-1A7BEC9B056C}" dt="2020-04-08T09:05:20.552" v="16399"/>
          <ac:spMkLst>
            <pc:docMk/>
            <pc:sldMk cId="4139880397" sldId="275"/>
            <ac:spMk id="96" creationId="{850437BB-3269-4617-8DAB-ABD2452AAF97}"/>
          </ac:spMkLst>
        </pc:spChg>
        <pc:spChg chg="add del mod">
          <ac:chgData name="Louis BERTOLOTTI" userId="9f4b2f45-7e14-4868-8f41-d45a6ad76f5d" providerId="ADAL" clId="{D945F495-5519-480E-B9F3-1A7BEC9B056C}" dt="2020-04-08T09:05:20.556" v="16405"/>
          <ac:spMkLst>
            <pc:docMk/>
            <pc:sldMk cId="4139880397" sldId="275"/>
            <ac:spMk id="97" creationId="{0A347DAB-DFE8-4A0C-8865-0A00A589BBC2}"/>
          </ac:spMkLst>
        </pc:spChg>
        <pc:spChg chg="add mod">
          <ac:chgData name="Louis BERTOLOTTI" userId="9f4b2f45-7e14-4868-8f41-d45a6ad76f5d" providerId="ADAL" clId="{D945F495-5519-480E-B9F3-1A7BEC9B056C}" dt="2020-04-08T09:05:20.609" v="16424"/>
          <ac:spMkLst>
            <pc:docMk/>
            <pc:sldMk cId="4139880397" sldId="275"/>
            <ac:spMk id="98" creationId="{3E338D50-4796-4974-9C6B-7DF22D016A20}"/>
          </ac:spMkLst>
        </pc:spChg>
        <pc:spChg chg="add mod">
          <ac:chgData name="Louis BERTOLOTTI" userId="9f4b2f45-7e14-4868-8f41-d45a6ad76f5d" providerId="ADAL" clId="{D945F495-5519-480E-B9F3-1A7BEC9B056C}" dt="2020-04-08T09:05:20.625" v="16435"/>
          <ac:spMkLst>
            <pc:docMk/>
            <pc:sldMk cId="4139880397" sldId="275"/>
            <ac:spMk id="99" creationId="{DA835CA9-BF25-44FD-80F7-16835F7F0136}"/>
          </ac:spMkLst>
        </pc:spChg>
        <pc:spChg chg="add mod">
          <ac:chgData name="Louis BERTOLOTTI" userId="9f4b2f45-7e14-4868-8f41-d45a6ad76f5d" providerId="ADAL" clId="{D945F495-5519-480E-B9F3-1A7BEC9B056C}" dt="2020-04-08T09:05:20.643" v="16449"/>
          <ac:spMkLst>
            <pc:docMk/>
            <pc:sldMk cId="4139880397" sldId="275"/>
            <ac:spMk id="100" creationId="{3B60D5A5-B0B5-4C9D-B986-B938F7E57445}"/>
          </ac:spMkLst>
        </pc:spChg>
        <pc:spChg chg="add mod">
          <ac:chgData name="Louis BERTOLOTTI" userId="9f4b2f45-7e14-4868-8f41-d45a6ad76f5d" providerId="ADAL" clId="{D945F495-5519-480E-B9F3-1A7BEC9B056C}" dt="2020-04-08T09:05:20.656" v="16460"/>
          <ac:spMkLst>
            <pc:docMk/>
            <pc:sldMk cId="4139880397" sldId="275"/>
            <ac:spMk id="101" creationId="{1939FA27-7CB0-4018-9E29-EFD3EDD0394C}"/>
          </ac:spMkLst>
        </pc:spChg>
        <pc:spChg chg="add mod">
          <ac:chgData name="Louis BERTOLOTTI" userId="9f4b2f45-7e14-4868-8f41-d45a6ad76f5d" providerId="ADAL" clId="{D945F495-5519-480E-B9F3-1A7BEC9B056C}" dt="2020-04-08T09:05:20.672" v="16474"/>
          <ac:spMkLst>
            <pc:docMk/>
            <pc:sldMk cId="4139880397" sldId="275"/>
            <ac:spMk id="102" creationId="{A9CB7163-9FA9-4B92-955D-90EA00FD5273}"/>
          </ac:spMkLst>
        </pc:spChg>
        <pc:spChg chg="add mod">
          <ac:chgData name="Louis BERTOLOTTI" userId="9f4b2f45-7e14-4868-8f41-d45a6ad76f5d" providerId="ADAL" clId="{D945F495-5519-480E-B9F3-1A7BEC9B056C}" dt="2020-04-08T09:05:20.685" v="16485"/>
          <ac:spMkLst>
            <pc:docMk/>
            <pc:sldMk cId="4139880397" sldId="275"/>
            <ac:spMk id="103" creationId="{EB4A27B1-1C66-4B4B-9401-E24737366810}"/>
          </ac:spMkLst>
        </pc:spChg>
        <pc:spChg chg="add mod">
          <ac:chgData name="Louis BERTOLOTTI" userId="9f4b2f45-7e14-4868-8f41-d45a6ad76f5d" providerId="ADAL" clId="{D945F495-5519-480E-B9F3-1A7BEC9B056C}" dt="2020-04-08T09:05:20.703" v="16499"/>
          <ac:spMkLst>
            <pc:docMk/>
            <pc:sldMk cId="4139880397" sldId="275"/>
            <ac:spMk id="104" creationId="{BF3B4D8F-BDFF-41E7-9236-CF3959BA7248}"/>
          </ac:spMkLst>
        </pc:spChg>
        <pc:spChg chg="add mod">
          <ac:chgData name="Louis BERTOLOTTI" userId="9f4b2f45-7e14-4868-8f41-d45a6ad76f5d" providerId="ADAL" clId="{D945F495-5519-480E-B9F3-1A7BEC9B056C}" dt="2020-04-08T09:05:20.714" v="16510"/>
          <ac:spMkLst>
            <pc:docMk/>
            <pc:sldMk cId="4139880397" sldId="275"/>
            <ac:spMk id="105" creationId="{6478B0C9-EE0A-4611-B673-9B438BC0234C}"/>
          </ac:spMkLst>
        </pc:spChg>
        <pc:spChg chg="add mod">
          <ac:chgData name="Louis BERTOLOTTI" userId="9f4b2f45-7e14-4868-8f41-d45a6ad76f5d" providerId="ADAL" clId="{D945F495-5519-480E-B9F3-1A7BEC9B056C}" dt="2020-04-08T09:05:20.731" v="16524"/>
          <ac:spMkLst>
            <pc:docMk/>
            <pc:sldMk cId="4139880397" sldId="275"/>
            <ac:spMk id="106" creationId="{D7F4B16B-79C6-4F5D-AE2E-0740185D2E71}"/>
          </ac:spMkLst>
        </pc:spChg>
        <pc:spChg chg="add mod">
          <ac:chgData name="Louis BERTOLOTTI" userId="9f4b2f45-7e14-4868-8f41-d45a6ad76f5d" providerId="ADAL" clId="{D945F495-5519-480E-B9F3-1A7BEC9B056C}" dt="2020-04-08T09:05:20.747" v="16540"/>
          <ac:spMkLst>
            <pc:docMk/>
            <pc:sldMk cId="4139880397" sldId="275"/>
            <ac:spMk id="107" creationId="{BBFC9DBF-BBE2-4537-A2A4-265E7C775280}"/>
          </ac:spMkLst>
        </pc:spChg>
        <pc:spChg chg="add mod">
          <ac:chgData name="Louis BERTOLOTTI" userId="9f4b2f45-7e14-4868-8f41-d45a6ad76f5d" providerId="ADAL" clId="{D945F495-5519-480E-B9F3-1A7BEC9B056C}" dt="2020-04-08T09:05:20.760" v="16554"/>
          <ac:spMkLst>
            <pc:docMk/>
            <pc:sldMk cId="4139880397" sldId="275"/>
            <ac:spMk id="108" creationId="{BC4F2AB3-D2FC-4413-8E3B-D5396557EDBD}"/>
          </ac:spMkLst>
        </pc:spChg>
        <pc:spChg chg="add mod">
          <ac:chgData name="Louis BERTOLOTTI" userId="9f4b2f45-7e14-4868-8f41-d45a6ad76f5d" providerId="ADAL" clId="{D945F495-5519-480E-B9F3-1A7BEC9B056C}" dt="2020-04-08T09:05:20.771" v="16565"/>
          <ac:spMkLst>
            <pc:docMk/>
            <pc:sldMk cId="4139880397" sldId="275"/>
            <ac:spMk id="109" creationId="{77A4EC9B-DCE3-408C-9880-BB4ED97E5492}"/>
          </ac:spMkLst>
        </pc:spChg>
      </pc:sldChg>
      <pc:sldChg chg="del">
        <pc:chgData name="Louis BERTOLOTTI" userId="9f4b2f45-7e14-4868-8f41-d45a6ad76f5d" providerId="ADAL" clId="{D945F495-5519-480E-B9F3-1A7BEC9B056C}" dt="2020-04-06T16:07:50.450" v="91" actId="2696"/>
        <pc:sldMkLst>
          <pc:docMk/>
          <pc:sldMk cId="1638699153" sldId="276"/>
        </pc:sldMkLst>
      </pc:sldChg>
      <pc:sldChg chg="addSp delSp modSp mod">
        <pc:chgData name="Louis BERTOLOTTI" userId="9f4b2f45-7e14-4868-8f41-d45a6ad76f5d" providerId="ADAL" clId="{D945F495-5519-480E-B9F3-1A7BEC9B056C}" dt="2020-04-08T12:22:12.137" v="16880" actId="14100"/>
        <pc:sldMkLst>
          <pc:docMk/>
          <pc:sldMk cId="4240339012" sldId="277"/>
        </pc:sldMkLst>
        <pc:spChg chg="mod">
          <ac:chgData name="Louis BERTOLOTTI" userId="9f4b2f45-7e14-4868-8f41-d45a6ad76f5d" providerId="ADAL" clId="{D945F495-5519-480E-B9F3-1A7BEC9B056C}" dt="2020-04-08T12:22:12.137" v="16880" actId="14100"/>
          <ac:spMkLst>
            <pc:docMk/>
            <pc:sldMk cId="4240339012" sldId="277"/>
            <ac:spMk id="6" creationId="{8F7465AA-A98A-4C66-A0FC-8067B56A8B8A}"/>
          </ac:spMkLst>
        </pc:spChg>
        <pc:picChg chg="add del">
          <ac:chgData name="Louis BERTOLOTTI" userId="9f4b2f45-7e14-4868-8f41-d45a6ad76f5d" providerId="ADAL" clId="{D945F495-5519-480E-B9F3-1A7BEC9B056C}" dt="2020-04-06T16:46:21.937" v="1436" actId="21"/>
          <ac:picMkLst>
            <pc:docMk/>
            <pc:sldMk cId="4240339012" sldId="277"/>
            <ac:picMk id="3" creationId="{7ECD0728-5F79-414D-B200-E6151D57D99D}"/>
          </ac:picMkLst>
        </pc:picChg>
      </pc:sldChg>
      <pc:sldChg chg="modSp mod">
        <pc:chgData name="Louis BERTOLOTTI" userId="9f4b2f45-7e14-4868-8f41-d45a6ad76f5d" providerId="ADAL" clId="{D945F495-5519-480E-B9F3-1A7BEC9B056C}" dt="2020-04-08T11:47:30.734" v="16821" actId="20577"/>
        <pc:sldMkLst>
          <pc:docMk/>
          <pc:sldMk cId="193510302" sldId="280"/>
        </pc:sldMkLst>
        <pc:spChg chg="mod">
          <ac:chgData name="Louis BERTOLOTTI" userId="9f4b2f45-7e14-4868-8f41-d45a6ad76f5d" providerId="ADAL" clId="{D945F495-5519-480E-B9F3-1A7BEC9B056C}" dt="2020-04-08T11:47:30.734" v="16821" actId="20577"/>
          <ac:spMkLst>
            <pc:docMk/>
            <pc:sldMk cId="193510302" sldId="280"/>
            <ac:spMk id="4" creationId="{2A6FF29F-2F43-4225-ADD0-5C90BCDDBDE2}"/>
          </ac:spMkLst>
        </pc:spChg>
      </pc:sldChg>
      <pc:sldChg chg="new del">
        <pc:chgData name="Louis BERTOLOTTI" userId="9f4b2f45-7e14-4868-8f41-d45a6ad76f5d" providerId="ADAL" clId="{D945F495-5519-480E-B9F3-1A7BEC9B056C}" dt="2020-04-06T16:08:17.795" v="828" actId="2696"/>
        <pc:sldMkLst>
          <pc:docMk/>
          <pc:sldMk cId="1717280034" sldId="281"/>
        </pc:sldMkLst>
      </pc:sldChg>
      <pc:sldChg chg="addSp modSp add del mod">
        <pc:chgData name="Louis BERTOLOTTI" userId="9f4b2f45-7e14-4868-8f41-d45a6ad76f5d" providerId="ADAL" clId="{D945F495-5519-480E-B9F3-1A7BEC9B056C}" dt="2020-04-07T13:13:16.293" v="3797" actId="2696"/>
        <pc:sldMkLst>
          <pc:docMk/>
          <pc:sldMk cId="1020663092" sldId="282"/>
        </pc:sldMkLst>
        <pc:spChg chg="add mod">
          <ac:chgData name="Louis BERTOLOTTI" userId="9f4b2f45-7e14-4868-8f41-d45a6ad76f5d" providerId="ADAL" clId="{D945F495-5519-480E-B9F3-1A7BEC9B056C}" dt="2020-04-06T16:07:50.492" v="111"/>
          <ac:spMkLst>
            <pc:docMk/>
            <pc:sldMk cId="1020663092" sldId="282"/>
            <ac:spMk id="3" creationId="{10B0658A-40B9-4EF9-B827-8E74EFEB8166}"/>
          </ac:spMkLst>
        </pc:spChg>
        <pc:spChg chg="add mod">
          <ac:chgData name="Louis BERTOLOTTI" userId="9f4b2f45-7e14-4868-8f41-d45a6ad76f5d" providerId="ADAL" clId="{D945F495-5519-480E-B9F3-1A7BEC9B056C}" dt="2020-04-06T16:07:50.534" v="131"/>
          <ac:spMkLst>
            <pc:docMk/>
            <pc:sldMk cId="1020663092" sldId="282"/>
            <ac:spMk id="4" creationId="{9DC81A6A-15D4-49E3-A938-790F64D7A256}"/>
          </ac:spMkLst>
        </pc:spChg>
        <pc:spChg chg="add mod">
          <ac:chgData name="Louis BERTOLOTTI" userId="9f4b2f45-7e14-4868-8f41-d45a6ad76f5d" providerId="ADAL" clId="{D945F495-5519-480E-B9F3-1A7BEC9B056C}" dt="2020-04-06T16:07:50.549" v="149"/>
          <ac:spMkLst>
            <pc:docMk/>
            <pc:sldMk cId="1020663092" sldId="282"/>
            <ac:spMk id="5" creationId="{913EBD0A-300B-408B-97F7-DD4615261E87}"/>
          </ac:spMkLst>
        </pc:spChg>
        <pc:spChg chg="add mod">
          <ac:chgData name="Louis BERTOLOTTI" userId="9f4b2f45-7e14-4868-8f41-d45a6ad76f5d" providerId="ADAL" clId="{D945F495-5519-480E-B9F3-1A7BEC9B056C}" dt="2020-04-06T16:07:50.572" v="166"/>
          <ac:spMkLst>
            <pc:docMk/>
            <pc:sldMk cId="1020663092" sldId="282"/>
            <ac:spMk id="6" creationId="{88D69D51-CF94-4380-ACDC-64469FA0E868}"/>
          </ac:spMkLst>
        </pc:spChg>
        <pc:spChg chg="add mod">
          <ac:chgData name="Louis BERTOLOTTI" userId="9f4b2f45-7e14-4868-8f41-d45a6ad76f5d" providerId="ADAL" clId="{D945F495-5519-480E-B9F3-1A7BEC9B056C}" dt="2020-04-06T16:07:50.593" v="186"/>
          <ac:spMkLst>
            <pc:docMk/>
            <pc:sldMk cId="1020663092" sldId="282"/>
            <ac:spMk id="7" creationId="{9497E276-21BB-4E92-A3B0-2555C1FAEAFF}"/>
          </ac:spMkLst>
        </pc:spChg>
        <pc:spChg chg="add mod">
          <ac:chgData name="Louis BERTOLOTTI" userId="9f4b2f45-7e14-4868-8f41-d45a6ad76f5d" providerId="ADAL" clId="{D945F495-5519-480E-B9F3-1A7BEC9B056C}" dt="2020-04-06T16:07:50.607" v="204"/>
          <ac:spMkLst>
            <pc:docMk/>
            <pc:sldMk cId="1020663092" sldId="282"/>
            <ac:spMk id="8" creationId="{9C9CD0D8-78D0-4186-AAB4-87449480FB49}"/>
          </ac:spMkLst>
        </pc:spChg>
        <pc:spChg chg="add mod">
          <ac:chgData name="Louis BERTOLOTTI" userId="9f4b2f45-7e14-4868-8f41-d45a6ad76f5d" providerId="ADAL" clId="{D945F495-5519-480E-B9F3-1A7BEC9B056C}" dt="2020-04-06T16:07:50.622" v="221"/>
          <ac:spMkLst>
            <pc:docMk/>
            <pc:sldMk cId="1020663092" sldId="282"/>
            <ac:spMk id="9" creationId="{DD4AA982-B2E8-4CE6-9A58-1A3A94B3E696}"/>
          </ac:spMkLst>
        </pc:spChg>
        <pc:spChg chg="add mod">
          <ac:chgData name="Louis BERTOLOTTI" userId="9f4b2f45-7e14-4868-8f41-d45a6ad76f5d" providerId="ADAL" clId="{D945F495-5519-480E-B9F3-1A7BEC9B056C}" dt="2020-04-06T16:07:50.640" v="241"/>
          <ac:spMkLst>
            <pc:docMk/>
            <pc:sldMk cId="1020663092" sldId="282"/>
            <ac:spMk id="10" creationId="{6EEE74DE-95A4-4260-BE6E-9B5ECC7E963E}"/>
          </ac:spMkLst>
        </pc:spChg>
        <pc:spChg chg="add mod">
          <ac:chgData name="Louis BERTOLOTTI" userId="9f4b2f45-7e14-4868-8f41-d45a6ad76f5d" providerId="ADAL" clId="{D945F495-5519-480E-B9F3-1A7BEC9B056C}" dt="2020-04-06T16:07:50.655" v="259"/>
          <ac:spMkLst>
            <pc:docMk/>
            <pc:sldMk cId="1020663092" sldId="282"/>
            <ac:spMk id="11" creationId="{6C78D1B1-961C-48CF-99F9-EB2F3C024E99}"/>
          </ac:spMkLst>
        </pc:spChg>
        <pc:spChg chg="add mod">
          <ac:chgData name="Louis BERTOLOTTI" userId="9f4b2f45-7e14-4868-8f41-d45a6ad76f5d" providerId="ADAL" clId="{D945F495-5519-480E-B9F3-1A7BEC9B056C}" dt="2020-04-06T16:07:50.671" v="276"/>
          <ac:spMkLst>
            <pc:docMk/>
            <pc:sldMk cId="1020663092" sldId="282"/>
            <ac:spMk id="12" creationId="{56B58ADD-99AC-4BB6-A639-60138C0ECD92}"/>
          </ac:spMkLst>
        </pc:spChg>
        <pc:spChg chg="add mod">
          <ac:chgData name="Louis BERTOLOTTI" userId="9f4b2f45-7e14-4868-8f41-d45a6ad76f5d" providerId="ADAL" clId="{D945F495-5519-480E-B9F3-1A7BEC9B056C}" dt="2020-04-07T13:12:51.676" v="3773" actId="20577"/>
          <ac:spMkLst>
            <pc:docMk/>
            <pc:sldMk cId="1020663092" sldId="282"/>
            <ac:spMk id="13" creationId="{1363411C-DCDB-4A05-8692-CD399B72142F}"/>
          </ac:spMkLst>
        </pc:spChg>
        <pc:spChg chg="add mod">
          <ac:chgData name="Louis BERTOLOTTI" userId="9f4b2f45-7e14-4868-8f41-d45a6ad76f5d" providerId="ADAL" clId="{D945F495-5519-480E-B9F3-1A7BEC9B056C}" dt="2020-04-06T16:07:50.703" v="314"/>
          <ac:spMkLst>
            <pc:docMk/>
            <pc:sldMk cId="1020663092" sldId="282"/>
            <ac:spMk id="14" creationId="{1ECDEB8A-C0DE-42DC-9EE0-68A306CDFE83}"/>
          </ac:spMkLst>
        </pc:spChg>
        <pc:spChg chg="add mod">
          <ac:chgData name="Louis BERTOLOTTI" userId="9f4b2f45-7e14-4868-8f41-d45a6ad76f5d" providerId="ADAL" clId="{D945F495-5519-480E-B9F3-1A7BEC9B056C}" dt="2020-04-06T16:07:50.717" v="331"/>
          <ac:spMkLst>
            <pc:docMk/>
            <pc:sldMk cId="1020663092" sldId="282"/>
            <ac:spMk id="15" creationId="{83B336B2-FEB1-47D6-94FF-658346A17BD6}"/>
          </ac:spMkLst>
        </pc:spChg>
        <pc:spChg chg="add mod">
          <ac:chgData name="Louis BERTOLOTTI" userId="9f4b2f45-7e14-4868-8f41-d45a6ad76f5d" providerId="ADAL" clId="{D945F495-5519-480E-B9F3-1A7BEC9B056C}" dt="2020-04-07T13:13:10.559" v="3796" actId="20577"/>
          <ac:spMkLst>
            <pc:docMk/>
            <pc:sldMk cId="1020663092" sldId="282"/>
            <ac:spMk id="17" creationId="{7EA9A4B5-37C0-4D7C-B94D-7E311D89C9AB}"/>
          </ac:spMkLst>
        </pc:spChg>
        <pc:spChg chg="add mod">
          <ac:chgData name="Louis BERTOLOTTI" userId="9f4b2f45-7e14-4868-8f41-d45a6ad76f5d" providerId="ADAL" clId="{D945F495-5519-480E-B9F3-1A7BEC9B056C}" dt="2020-04-07T13:13:04.242" v="3777" actId="20577"/>
          <ac:spMkLst>
            <pc:docMk/>
            <pc:sldMk cId="1020663092" sldId="282"/>
            <ac:spMk id="19" creationId="{24DDE0FC-6FEE-4554-BCC5-5F1178E02C9C}"/>
          </ac:spMkLst>
        </pc:spChg>
        <pc:spChg chg="add mod">
          <ac:chgData name="Louis BERTOLOTTI" userId="9f4b2f45-7e14-4868-8f41-d45a6ad76f5d" providerId="ADAL" clId="{D945F495-5519-480E-B9F3-1A7BEC9B056C}" dt="2020-04-07T13:13:01.669" v="3775" actId="1076"/>
          <ac:spMkLst>
            <pc:docMk/>
            <pc:sldMk cId="1020663092" sldId="282"/>
            <ac:spMk id="21" creationId="{C289CF5A-3527-4C73-9DF2-194B9C8F36A5}"/>
          </ac:spMkLst>
        </pc:spChg>
      </pc:sldChg>
      <pc:sldChg chg="addSp modSp add del mod">
        <pc:chgData name="Louis BERTOLOTTI" userId="9f4b2f45-7e14-4868-8f41-d45a6ad76f5d" providerId="ADAL" clId="{D945F495-5519-480E-B9F3-1A7BEC9B056C}" dt="2020-04-06T16:08:10.051" v="827" actId="2696"/>
        <pc:sldMkLst>
          <pc:docMk/>
          <pc:sldMk cId="1976976832" sldId="283"/>
        </pc:sldMkLst>
        <pc:spChg chg="add mod">
          <ac:chgData name="Louis BERTOLOTTI" userId="9f4b2f45-7e14-4868-8f41-d45a6ad76f5d" providerId="ADAL" clId="{D945F495-5519-480E-B9F3-1A7BEC9B056C}" dt="2020-04-06T16:08:05.696" v="803" actId="948"/>
          <ac:spMkLst>
            <pc:docMk/>
            <pc:sldMk cId="1976976832" sldId="283"/>
            <ac:spMk id="3" creationId="{F2AB87B2-4D48-402D-BD5B-4AC923F6FFB0}"/>
          </ac:spMkLst>
        </pc:spChg>
        <pc:spChg chg="add mod">
          <ac:chgData name="Louis BERTOLOTTI" userId="9f4b2f45-7e14-4868-8f41-d45a6ad76f5d" providerId="ADAL" clId="{D945F495-5519-480E-B9F3-1A7BEC9B056C}" dt="2020-04-06T16:08:05.703" v="807"/>
          <ac:spMkLst>
            <pc:docMk/>
            <pc:sldMk cId="1976976832" sldId="283"/>
            <ac:spMk id="4" creationId="{9F471C98-5571-44A8-86B0-4D6DC3F4B33F}"/>
          </ac:spMkLst>
        </pc:spChg>
        <pc:spChg chg="add mod">
          <ac:chgData name="Louis BERTOLOTTI" userId="9f4b2f45-7e14-4868-8f41-d45a6ad76f5d" providerId="ADAL" clId="{D945F495-5519-480E-B9F3-1A7BEC9B056C}" dt="2020-04-06T16:08:05.724" v="826"/>
          <ac:spMkLst>
            <pc:docMk/>
            <pc:sldMk cId="1976976832" sldId="283"/>
            <ac:spMk id="5" creationId="{F0806C35-42C7-45FF-9DE0-DB56C243ED55}"/>
          </ac:spMkLst>
        </pc:spChg>
      </pc:sldChg>
      <pc:sldChg chg="addSp delSp modSp add mod">
        <pc:chgData name="Louis BERTOLOTTI" userId="9f4b2f45-7e14-4868-8f41-d45a6ad76f5d" providerId="ADAL" clId="{D945F495-5519-480E-B9F3-1A7BEC9B056C}" dt="2020-04-08T09:04:58.533" v="15379" actId="14100"/>
        <pc:sldMkLst>
          <pc:docMk/>
          <pc:sldMk cId="2106954916" sldId="283"/>
        </pc:sldMkLst>
        <pc:spChg chg="del">
          <ac:chgData name="Louis BERTOLOTTI" userId="9f4b2f45-7e14-4868-8f41-d45a6ad76f5d" providerId="ADAL" clId="{D945F495-5519-480E-B9F3-1A7BEC9B056C}" dt="2020-04-06T16:46:18.234" v="1435" actId="478"/>
          <ac:spMkLst>
            <pc:docMk/>
            <pc:sldMk cId="2106954916" sldId="283"/>
            <ac:spMk id="2" creationId="{A2192E12-4665-4163-8AC6-8B603B01CA1C}"/>
          </ac:spMkLst>
        </pc:spChg>
        <pc:spChg chg="del">
          <ac:chgData name="Louis BERTOLOTTI" userId="9f4b2f45-7e14-4868-8f41-d45a6ad76f5d" providerId="ADAL" clId="{D945F495-5519-480E-B9F3-1A7BEC9B056C}" dt="2020-04-06T16:46:18.234" v="1435" actId="478"/>
          <ac:spMkLst>
            <pc:docMk/>
            <pc:sldMk cId="2106954916" sldId="283"/>
            <ac:spMk id="4" creationId="{037ECDD7-EC29-4E27-BDEE-58AAFDF9EDBC}"/>
          </ac:spMkLst>
        </pc:spChg>
        <pc:spChg chg="del">
          <ac:chgData name="Louis BERTOLOTTI" userId="9f4b2f45-7e14-4868-8f41-d45a6ad76f5d" providerId="ADAL" clId="{D945F495-5519-480E-B9F3-1A7BEC9B056C}" dt="2020-04-06T16:46:18.234" v="1435" actId="478"/>
          <ac:spMkLst>
            <pc:docMk/>
            <pc:sldMk cId="2106954916" sldId="283"/>
            <ac:spMk id="10" creationId="{7EED81EA-592E-4AD1-9912-F06754F8CFBA}"/>
          </ac:spMkLst>
        </pc:spChg>
        <pc:spChg chg="del">
          <ac:chgData name="Louis BERTOLOTTI" userId="9f4b2f45-7e14-4868-8f41-d45a6ad76f5d" providerId="ADAL" clId="{D945F495-5519-480E-B9F3-1A7BEC9B056C}" dt="2020-04-06T16:46:18.234" v="1435" actId="478"/>
          <ac:spMkLst>
            <pc:docMk/>
            <pc:sldMk cId="2106954916" sldId="283"/>
            <ac:spMk id="12" creationId="{642AC3CA-48FD-4D7D-A598-5DB42C4FF2F1}"/>
          </ac:spMkLst>
        </pc:spChg>
        <pc:spChg chg="add mod">
          <ac:chgData name="Louis BERTOLOTTI" userId="9f4b2f45-7e14-4868-8f41-d45a6ad76f5d" providerId="ADAL" clId="{D945F495-5519-480E-B9F3-1A7BEC9B056C}" dt="2020-04-07T08:51:45.336" v="1672" actId="164"/>
          <ac:spMkLst>
            <pc:docMk/>
            <pc:sldMk cId="2106954916" sldId="283"/>
            <ac:spMk id="17" creationId="{558D7EF3-88FF-4336-8C68-3608E0CB09B8}"/>
          </ac:spMkLst>
        </pc:spChg>
        <pc:spChg chg="add mod">
          <ac:chgData name="Louis BERTOLOTTI" userId="9f4b2f45-7e14-4868-8f41-d45a6ad76f5d" providerId="ADAL" clId="{D945F495-5519-480E-B9F3-1A7BEC9B056C}" dt="2020-04-07T08:52:54.811" v="1681" actId="14100"/>
          <ac:spMkLst>
            <pc:docMk/>
            <pc:sldMk cId="2106954916" sldId="283"/>
            <ac:spMk id="19" creationId="{10364252-5222-4AFA-B06D-3B4ECDFA7A8D}"/>
          </ac:spMkLst>
        </pc:spChg>
        <pc:spChg chg="add mod">
          <ac:chgData name="Louis BERTOLOTTI" userId="9f4b2f45-7e14-4868-8f41-d45a6ad76f5d" providerId="ADAL" clId="{D945F495-5519-480E-B9F3-1A7BEC9B056C}" dt="2020-04-07T08:52:45.722" v="1679" actId="14100"/>
          <ac:spMkLst>
            <pc:docMk/>
            <pc:sldMk cId="2106954916" sldId="283"/>
            <ac:spMk id="21" creationId="{DB5D1B82-01DF-48B0-8213-084AF14CFE34}"/>
          </ac:spMkLst>
        </pc:spChg>
        <pc:spChg chg="add mod">
          <ac:chgData name="Louis BERTOLOTTI" userId="9f4b2f45-7e14-4868-8f41-d45a6ad76f5d" providerId="ADAL" clId="{D945F495-5519-480E-B9F3-1A7BEC9B056C}" dt="2020-04-07T08:51:45.336" v="1672" actId="164"/>
          <ac:spMkLst>
            <pc:docMk/>
            <pc:sldMk cId="2106954916" sldId="283"/>
            <ac:spMk id="32" creationId="{9633DEDD-1378-4FCB-AF16-A8D570F2F224}"/>
          </ac:spMkLst>
        </pc:spChg>
        <pc:spChg chg="add del">
          <ac:chgData name="Louis BERTOLOTTI" userId="9f4b2f45-7e14-4868-8f41-d45a6ad76f5d" providerId="ADAL" clId="{D945F495-5519-480E-B9F3-1A7BEC9B056C}" dt="2020-04-07T08:45:11.727" v="1551"/>
          <ac:spMkLst>
            <pc:docMk/>
            <pc:sldMk cId="2106954916" sldId="283"/>
            <ac:spMk id="38" creationId="{9853B764-FD39-4806-982C-B76D7115E963}"/>
          </ac:spMkLst>
        </pc:spChg>
        <pc:spChg chg="add mod">
          <ac:chgData name="Louis BERTOLOTTI" userId="9f4b2f45-7e14-4868-8f41-d45a6ad76f5d" providerId="ADAL" clId="{D945F495-5519-480E-B9F3-1A7BEC9B056C}" dt="2020-04-07T08:53:03.650" v="1682" actId="14100"/>
          <ac:spMkLst>
            <pc:docMk/>
            <pc:sldMk cId="2106954916" sldId="283"/>
            <ac:spMk id="40" creationId="{C65C318E-CB1B-429E-B515-EA047D69E4AD}"/>
          </ac:spMkLst>
        </pc:spChg>
        <pc:spChg chg="add mod">
          <ac:chgData name="Louis BERTOLOTTI" userId="9f4b2f45-7e14-4868-8f41-d45a6ad76f5d" providerId="ADAL" clId="{D945F495-5519-480E-B9F3-1A7BEC9B056C}" dt="2020-04-08T09:04:43.215" v="15375" actId="1076"/>
          <ac:spMkLst>
            <pc:docMk/>
            <pc:sldMk cId="2106954916" sldId="283"/>
            <ac:spMk id="44" creationId="{9FAEAB86-79B7-41C6-B9F6-E9647F16ABF0}"/>
          </ac:spMkLst>
        </pc:spChg>
        <pc:spChg chg="add mod">
          <ac:chgData name="Louis BERTOLOTTI" userId="9f4b2f45-7e14-4868-8f41-d45a6ad76f5d" providerId="ADAL" clId="{D945F495-5519-480E-B9F3-1A7BEC9B056C}" dt="2020-04-07T14:33:29.218" v="15259" actId="14100"/>
          <ac:spMkLst>
            <pc:docMk/>
            <pc:sldMk cId="2106954916" sldId="283"/>
            <ac:spMk id="49" creationId="{5FA83798-5BE2-4934-ADCD-975CF154A2A5}"/>
          </ac:spMkLst>
        </pc:spChg>
        <pc:grpChg chg="add mod">
          <ac:chgData name="Louis BERTOLOTTI" userId="9f4b2f45-7e14-4868-8f41-d45a6ad76f5d" providerId="ADAL" clId="{D945F495-5519-480E-B9F3-1A7BEC9B056C}" dt="2020-04-07T08:52:18.683" v="1677" actId="1076"/>
          <ac:grpSpMkLst>
            <pc:docMk/>
            <pc:sldMk cId="2106954916" sldId="283"/>
            <ac:grpSpMk id="47" creationId="{6FC6D166-1C5C-4ABD-9734-2000227A999F}"/>
          </ac:grpSpMkLst>
        </pc:grpChg>
        <pc:picChg chg="del">
          <ac:chgData name="Louis BERTOLOTTI" userId="9f4b2f45-7e14-4868-8f41-d45a6ad76f5d" providerId="ADAL" clId="{D945F495-5519-480E-B9F3-1A7BEC9B056C}" dt="2020-04-06T16:46:18.234" v="1435" actId="478"/>
          <ac:picMkLst>
            <pc:docMk/>
            <pc:sldMk cId="2106954916" sldId="283"/>
            <ac:picMk id="5" creationId="{E95D46CF-BD41-42F8-AFB2-2AF851E804E8}"/>
          </ac:picMkLst>
        </pc:picChg>
        <pc:picChg chg="del">
          <ac:chgData name="Louis BERTOLOTTI" userId="9f4b2f45-7e14-4868-8f41-d45a6ad76f5d" providerId="ADAL" clId="{D945F495-5519-480E-B9F3-1A7BEC9B056C}" dt="2020-04-06T16:46:18.234" v="1435" actId="478"/>
          <ac:picMkLst>
            <pc:docMk/>
            <pc:sldMk cId="2106954916" sldId="283"/>
            <ac:picMk id="6" creationId="{FC171B9F-56D0-46FD-AC6B-B3CE6FCA6BDA}"/>
          </ac:picMkLst>
        </pc:picChg>
        <pc:picChg chg="del">
          <ac:chgData name="Louis BERTOLOTTI" userId="9f4b2f45-7e14-4868-8f41-d45a6ad76f5d" providerId="ADAL" clId="{D945F495-5519-480E-B9F3-1A7BEC9B056C}" dt="2020-04-06T16:46:18.234" v="1435" actId="478"/>
          <ac:picMkLst>
            <pc:docMk/>
            <pc:sldMk cId="2106954916" sldId="283"/>
            <ac:picMk id="8" creationId="{3BA44C60-3BEF-4CF8-8B70-996FC799AFBA}"/>
          </ac:picMkLst>
        </pc:picChg>
        <pc:picChg chg="add del mod">
          <ac:chgData name="Louis BERTOLOTTI" userId="9f4b2f45-7e14-4868-8f41-d45a6ad76f5d" providerId="ADAL" clId="{D945F495-5519-480E-B9F3-1A7BEC9B056C}" dt="2020-04-06T16:51:18.989" v="1444" actId="478"/>
          <ac:picMkLst>
            <pc:docMk/>
            <pc:sldMk cId="2106954916" sldId="283"/>
            <ac:picMk id="9" creationId="{C2D442F0-653A-4F15-85F6-288FD17E1864}"/>
          </ac:picMkLst>
        </pc:picChg>
        <pc:picChg chg="add del mod">
          <ac:chgData name="Louis BERTOLOTTI" userId="9f4b2f45-7e14-4868-8f41-d45a6ad76f5d" providerId="ADAL" clId="{D945F495-5519-480E-B9F3-1A7BEC9B056C}" dt="2020-04-06T16:51:35.978" v="1448" actId="478"/>
          <ac:picMkLst>
            <pc:docMk/>
            <pc:sldMk cId="2106954916" sldId="283"/>
            <ac:picMk id="13" creationId="{76A50BB8-345F-463E-8C0C-475D8FAF8891}"/>
          </ac:picMkLst>
        </pc:picChg>
        <pc:picChg chg="add del mod">
          <ac:chgData name="Louis BERTOLOTTI" userId="9f4b2f45-7e14-4868-8f41-d45a6ad76f5d" providerId="ADAL" clId="{D945F495-5519-480E-B9F3-1A7BEC9B056C}" dt="2020-04-07T08:38:58.068" v="1455" actId="478"/>
          <ac:picMkLst>
            <pc:docMk/>
            <pc:sldMk cId="2106954916" sldId="283"/>
            <ac:picMk id="14" creationId="{8A11BF24-7C12-4F70-AA63-B3401E92B5F0}"/>
          </ac:picMkLst>
        </pc:picChg>
        <pc:picChg chg="add mod">
          <ac:chgData name="Louis BERTOLOTTI" userId="9f4b2f45-7e14-4868-8f41-d45a6ad76f5d" providerId="ADAL" clId="{D945F495-5519-480E-B9F3-1A7BEC9B056C}" dt="2020-04-07T08:51:45.336" v="1672" actId="164"/>
          <ac:picMkLst>
            <pc:docMk/>
            <pc:sldMk cId="2106954916" sldId="283"/>
            <ac:picMk id="15" creationId="{F5453FA6-045C-4529-B69D-A8ED2CBF8378}"/>
          </ac:picMkLst>
        </pc:picChg>
        <pc:cxnChg chg="add mod">
          <ac:chgData name="Louis BERTOLOTTI" userId="9f4b2f45-7e14-4868-8f41-d45a6ad76f5d" providerId="ADAL" clId="{D945F495-5519-480E-B9F3-1A7BEC9B056C}" dt="2020-04-07T08:51:45.336" v="1672" actId="164"/>
          <ac:cxnSpMkLst>
            <pc:docMk/>
            <pc:sldMk cId="2106954916" sldId="283"/>
            <ac:cxnSpMk id="22" creationId="{C7C62B33-4CD1-4C55-A60E-41B1939DF3ED}"/>
          </ac:cxnSpMkLst>
        </pc:cxnChg>
        <pc:cxnChg chg="add mod">
          <ac:chgData name="Louis BERTOLOTTI" userId="9f4b2f45-7e14-4868-8f41-d45a6ad76f5d" providerId="ADAL" clId="{D945F495-5519-480E-B9F3-1A7BEC9B056C}" dt="2020-04-07T08:51:45.336" v="1672" actId="164"/>
          <ac:cxnSpMkLst>
            <pc:docMk/>
            <pc:sldMk cId="2106954916" sldId="283"/>
            <ac:cxnSpMk id="25" creationId="{9CBF365C-0AF5-48D3-A45C-1B095BF33B93}"/>
          </ac:cxnSpMkLst>
        </pc:cxnChg>
        <pc:cxnChg chg="add mod">
          <ac:chgData name="Louis BERTOLOTTI" userId="9f4b2f45-7e14-4868-8f41-d45a6ad76f5d" providerId="ADAL" clId="{D945F495-5519-480E-B9F3-1A7BEC9B056C}" dt="2020-04-07T08:51:45.336" v="1672" actId="164"/>
          <ac:cxnSpMkLst>
            <pc:docMk/>
            <pc:sldMk cId="2106954916" sldId="283"/>
            <ac:cxnSpMk id="28" creationId="{6E9D0412-C28E-44EB-A5E5-F3D3AF7CBB95}"/>
          </ac:cxnSpMkLst>
        </pc:cxnChg>
        <pc:cxnChg chg="add mod">
          <ac:chgData name="Louis BERTOLOTTI" userId="9f4b2f45-7e14-4868-8f41-d45a6ad76f5d" providerId="ADAL" clId="{D945F495-5519-480E-B9F3-1A7BEC9B056C}" dt="2020-04-07T08:51:45.336" v="1672" actId="164"/>
          <ac:cxnSpMkLst>
            <pc:docMk/>
            <pc:sldMk cId="2106954916" sldId="283"/>
            <ac:cxnSpMk id="33" creationId="{7D91174E-8325-434A-9548-550956547202}"/>
          </ac:cxnSpMkLst>
        </pc:cxnChg>
        <pc:cxnChg chg="add mod">
          <ac:chgData name="Louis BERTOLOTTI" userId="9f4b2f45-7e14-4868-8f41-d45a6ad76f5d" providerId="ADAL" clId="{D945F495-5519-480E-B9F3-1A7BEC9B056C}" dt="2020-04-07T08:53:08.161" v="1683" actId="14100"/>
          <ac:cxnSpMkLst>
            <pc:docMk/>
            <pc:sldMk cId="2106954916" sldId="283"/>
            <ac:cxnSpMk id="41" creationId="{F3266DC9-3A76-4621-BB20-1A6A55FA5080}"/>
          </ac:cxnSpMkLst>
        </pc:cxnChg>
        <pc:cxnChg chg="add mod">
          <ac:chgData name="Louis BERTOLOTTI" userId="9f4b2f45-7e14-4868-8f41-d45a6ad76f5d" providerId="ADAL" clId="{D945F495-5519-480E-B9F3-1A7BEC9B056C}" dt="2020-04-08T09:04:58.533" v="15379" actId="14100"/>
          <ac:cxnSpMkLst>
            <pc:docMk/>
            <pc:sldMk cId="2106954916" sldId="283"/>
            <ac:cxnSpMk id="45" creationId="{D2286104-AD7C-48E5-A4AF-487A3E4BD03E}"/>
          </ac:cxnSpMkLst>
        </pc:cxnChg>
      </pc:sldChg>
      <pc:sldChg chg="addSp delSp modSp add mod">
        <pc:chgData name="Louis BERTOLOTTI" userId="9f4b2f45-7e14-4868-8f41-d45a6ad76f5d" providerId="ADAL" clId="{D945F495-5519-480E-B9F3-1A7BEC9B056C}" dt="2020-04-07T14:33:38.997" v="15274" actId="20577"/>
        <pc:sldMkLst>
          <pc:docMk/>
          <pc:sldMk cId="3196909448" sldId="284"/>
        </pc:sldMkLst>
        <pc:spChg chg="mod">
          <ac:chgData name="Louis BERTOLOTTI" userId="9f4b2f45-7e14-4868-8f41-d45a6ad76f5d" providerId="ADAL" clId="{D945F495-5519-480E-B9F3-1A7BEC9B056C}" dt="2020-04-07T14:33:38.997" v="15274" actId="20577"/>
          <ac:spMkLst>
            <pc:docMk/>
            <pc:sldMk cId="3196909448" sldId="284"/>
            <ac:spMk id="4" creationId="{037ECDD7-EC29-4E27-BDEE-58AAFDF9EDBC}"/>
          </ac:spMkLst>
        </pc:spChg>
        <pc:spChg chg="add del mod">
          <ac:chgData name="Louis BERTOLOTTI" userId="9f4b2f45-7e14-4868-8f41-d45a6ad76f5d" providerId="ADAL" clId="{D945F495-5519-480E-B9F3-1A7BEC9B056C}" dt="2020-04-07T09:57:13.680" v="1727" actId="478"/>
          <ac:spMkLst>
            <pc:docMk/>
            <pc:sldMk cId="3196909448" sldId="284"/>
            <ac:spMk id="9" creationId="{5BCDB481-8A6D-4CEE-BBE4-7BDA10700593}"/>
          </ac:spMkLst>
        </pc:spChg>
        <pc:spChg chg="mod">
          <ac:chgData name="Louis BERTOLOTTI" userId="9f4b2f45-7e14-4868-8f41-d45a6ad76f5d" providerId="ADAL" clId="{D945F495-5519-480E-B9F3-1A7BEC9B056C}" dt="2020-04-07T10:13:17.274" v="2775" actId="1076"/>
          <ac:spMkLst>
            <pc:docMk/>
            <pc:sldMk cId="3196909448" sldId="284"/>
            <ac:spMk id="10" creationId="{7EED81EA-592E-4AD1-9912-F06754F8CFBA}"/>
          </ac:spMkLst>
        </pc:spChg>
        <pc:spChg chg="mod">
          <ac:chgData name="Louis BERTOLOTTI" userId="9f4b2f45-7e14-4868-8f41-d45a6ad76f5d" providerId="ADAL" clId="{D945F495-5519-480E-B9F3-1A7BEC9B056C}" dt="2020-04-07T10:13:17.274" v="2775" actId="1076"/>
          <ac:spMkLst>
            <pc:docMk/>
            <pc:sldMk cId="3196909448" sldId="284"/>
            <ac:spMk id="12" creationId="{642AC3CA-48FD-4D7D-A598-5DB42C4FF2F1}"/>
          </ac:spMkLst>
        </pc:spChg>
        <pc:picChg chg="del">
          <ac:chgData name="Louis BERTOLOTTI" userId="9f4b2f45-7e14-4868-8f41-d45a6ad76f5d" providerId="ADAL" clId="{D945F495-5519-480E-B9F3-1A7BEC9B056C}" dt="2020-04-07T09:01:30.367" v="1720" actId="478"/>
          <ac:picMkLst>
            <pc:docMk/>
            <pc:sldMk cId="3196909448" sldId="284"/>
            <ac:picMk id="5" creationId="{E95D46CF-BD41-42F8-AFB2-2AF851E804E8}"/>
          </ac:picMkLst>
        </pc:picChg>
        <pc:picChg chg="del">
          <ac:chgData name="Louis BERTOLOTTI" userId="9f4b2f45-7e14-4868-8f41-d45a6ad76f5d" providerId="ADAL" clId="{D945F495-5519-480E-B9F3-1A7BEC9B056C}" dt="2020-04-07T09:01:25.553" v="1718" actId="478"/>
          <ac:picMkLst>
            <pc:docMk/>
            <pc:sldMk cId="3196909448" sldId="284"/>
            <ac:picMk id="6" creationId="{FC171B9F-56D0-46FD-AC6B-B3CE6FCA6BDA}"/>
          </ac:picMkLst>
        </pc:picChg>
        <pc:picChg chg="del">
          <ac:chgData name="Louis BERTOLOTTI" userId="9f4b2f45-7e14-4868-8f41-d45a6ad76f5d" providerId="ADAL" clId="{D945F495-5519-480E-B9F3-1A7BEC9B056C}" dt="2020-04-07T09:01:28.672" v="1719" actId="478"/>
          <ac:picMkLst>
            <pc:docMk/>
            <pc:sldMk cId="3196909448" sldId="284"/>
            <ac:picMk id="8" creationId="{3BA44C60-3BEF-4CF8-8B70-996FC799AFBA}"/>
          </ac:picMkLst>
        </pc:picChg>
        <pc:picChg chg="add mod">
          <ac:chgData name="Louis BERTOLOTTI" userId="9f4b2f45-7e14-4868-8f41-d45a6ad76f5d" providerId="ADAL" clId="{D945F495-5519-480E-B9F3-1A7BEC9B056C}" dt="2020-04-07T10:13:17.274" v="2775" actId="1076"/>
          <ac:picMkLst>
            <pc:docMk/>
            <pc:sldMk cId="3196909448" sldId="284"/>
            <ac:picMk id="13" creationId="{6AA7A1B1-30B0-465B-9619-2817C7E5013A}"/>
          </ac:picMkLst>
        </pc:picChg>
        <pc:picChg chg="add mod">
          <ac:chgData name="Louis BERTOLOTTI" userId="9f4b2f45-7e14-4868-8f41-d45a6ad76f5d" providerId="ADAL" clId="{D945F495-5519-480E-B9F3-1A7BEC9B056C}" dt="2020-04-07T10:13:17.274" v="2775" actId="1076"/>
          <ac:picMkLst>
            <pc:docMk/>
            <pc:sldMk cId="3196909448" sldId="284"/>
            <ac:picMk id="14" creationId="{486AA475-7D42-4236-A3F4-6BAFD0EF4ACE}"/>
          </ac:picMkLst>
        </pc:picChg>
        <pc:picChg chg="add mod">
          <ac:chgData name="Louis BERTOLOTTI" userId="9f4b2f45-7e14-4868-8f41-d45a6ad76f5d" providerId="ADAL" clId="{D945F495-5519-480E-B9F3-1A7BEC9B056C}" dt="2020-04-07T10:13:01.663" v="2774" actId="1076"/>
          <ac:picMkLst>
            <pc:docMk/>
            <pc:sldMk cId="3196909448" sldId="284"/>
            <ac:picMk id="15" creationId="{336F00BB-9C3B-4328-B535-0D51B0FA48CD}"/>
          </ac:picMkLst>
        </pc:picChg>
      </pc:sldChg>
      <pc:sldChg chg="addSp delSp modSp add mod">
        <pc:chgData name="Louis BERTOLOTTI" userId="9f4b2f45-7e14-4868-8f41-d45a6ad76f5d" providerId="ADAL" clId="{D945F495-5519-480E-B9F3-1A7BEC9B056C}" dt="2020-04-08T14:09:44.224" v="21838" actId="478"/>
        <pc:sldMkLst>
          <pc:docMk/>
          <pc:sldMk cId="1601628107" sldId="285"/>
        </pc:sldMkLst>
        <pc:spChg chg="del mod">
          <ac:chgData name="Louis BERTOLOTTI" userId="9f4b2f45-7e14-4868-8f41-d45a6ad76f5d" providerId="ADAL" clId="{D945F495-5519-480E-B9F3-1A7BEC9B056C}" dt="2020-04-07T14:35:04.723" v="15324" actId="478"/>
          <ac:spMkLst>
            <pc:docMk/>
            <pc:sldMk cId="1601628107" sldId="285"/>
            <ac:spMk id="2" creationId="{A2192E12-4665-4163-8AC6-8B603B01CA1C}"/>
          </ac:spMkLst>
        </pc:spChg>
        <pc:spChg chg="mod">
          <ac:chgData name="Louis BERTOLOTTI" userId="9f4b2f45-7e14-4868-8f41-d45a6ad76f5d" providerId="ADAL" clId="{D945F495-5519-480E-B9F3-1A7BEC9B056C}" dt="2020-04-07T13:07:02.582" v="3755" actId="20577"/>
          <ac:spMkLst>
            <pc:docMk/>
            <pc:sldMk cId="1601628107" sldId="285"/>
            <ac:spMk id="4" creationId="{037ECDD7-EC29-4E27-BDEE-58AAFDF9EDBC}"/>
          </ac:spMkLst>
        </pc:spChg>
        <pc:spChg chg="add mod">
          <ac:chgData name="Louis BERTOLOTTI" userId="9f4b2f45-7e14-4868-8f41-d45a6ad76f5d" providerId="ADAL" clId="{D945F495-5519-480E-B9F3-1A7BEC9B056C}" dt="2020-04-07T14:34:53.362" v="15322" actId="1076"/>
          <ac:spMkLst>
            <pc:docMk/>
            <pc:sldMk cId="1601628107" sldId="285"/>
            <ac:spMk id="9" creationId="{391B2087-DD5D-436B-BFCE-8ADC6D00F05E}"/>
          </ac:spMkLst>
        </pc:spChg>
        <pc:spChg chg="del">
          <ac:chgData name="Louis BERTOLOTTI" userId="9f4b2f45-7e14-4868-8f41-d45a6ad76f5d" providerId="ADAL" clId="{D945F495-5519-480E-B9F3-1A7BEC9B056C}" dt="2020-04-07T13:00:15.349" v="3271" actId="478"/>
          <ac:spMkLst>
            <pc:docMk/>
            <pc:sldMk cId="1601628107" sldId="285"/>
            <ac:spMk id="10" creationId="{7EED81EA-592E-4AD1-9912-F06754F8CFBA}"/>
          </ac:spMkLst>
        </pc:spChg>
        <pc:spChg chg="mod">
          <ac:chgData name="Louis BERTOLOTTI" userId="9f4b2f45-7e14-4868-8f41-d45a6ad76f5d" providerId="ADAL" clId="{D945F495-5519-480E-B9F3-1A7BEC9B056C}" dt="2020-04-07T14:34:53.362" v="15322" actId="1076"/>
          <ac:spMkLst>
            <pc:docMk/>
            <pc:sldMk cId="1601628107" sldId="285"/>
            <ac:spMk id="12" creationId="{642AC3CA-48FD-4D7D-A598-5DB42C4FF2F1}"/>
          </ac:spMkLst>
        </pc:spChg>
        <pc:picChg chg="add mod">
          <ac:chgData name="Louis BERTOLOTTI" userId="9f4b2f45-7e14-4868-8f41-d45a6ad76f5d" providerId="ADAL" clId="{D945F495-5519-480E-B9F3-1A7BEC9B056C}" dt="2020-04-07T14:34:53.362" v="15322" actId="1076"/>
          <ac:picMkLst>
            <pc:docMk/>
            <pc:sldMk cId="1601628107" sldId="285"/>
            <ac:picMk id="5" creationId="{F4F2AD9C-ADEF-4B2E-A0C4-7C38F352A79B}"/>
          </ac:picMkLst>
        </pc:picChg>
        <pc:picChg chg="add mod">
          <ac:chgData name="Louis BERTOLOTTI" userId="9f4b2f45-7e14-4868-8f41-d45a6ad76f5d" providerId="ADAL" clId="{D945F495-5519-480E-B9F3-1A7BEC9B056C}" dt="2020-04-07T14:34:53.362" v="15322" actId="1076"/>
          <ac:picMkLst>
            <pc:docMk/>
            <pc:sldMk cId="1601628107" sldId="285"/>
            <ac:picMk id="6" creationId="{5BA60113-8A48-4119-A087-8B2CCFE9DDC2}"/>
          </ac:picMkLst>
        </pc:picChg>
        <pc:picChg chg="add mod">
          <ac:chgData name="Louis BERTOLOTTI" userId="9f4b2f45-7e14-4868-8f41-d45a6ad76f5d" providerId="ADAL" clId="{D945F495-5519-480E-B9F3-1A7BEC9B056C}" dt="2020-04-07T14:34:53.362" v="15322" actId="1076"/>
          <ac:picMkLst>
            <pc:docMk/>
            <pc:sldMk cId="1601628107" sldId="285"/>
            <ac:picMk id="8" creationId="{6AD1BB00-CA9F-4C89-9604-0BC52DB27DED}"/>
          </ac:picMkLst>
        </pc:picChg>
        <pc:picChg chg="add mod">
          <ac:chgData name="Louis BERTOLOTTI" userId="9f4b2f45-7e14-4868-8f41-d45a6ad76f5d" providerId="ADAL" clId="{D945F495-5519-480E-B9F3-1A7BEC9B056C}" dt="2020-04-07T14:34:57.748" v="15323" actId="14100"/>
          <ac:picMkLst>
            <pc:docMk/>
            <pc:sldMk cId="1601628107" sldId="285"/>
            <ac:picMk id="11" creationId="{EC73858A-E6E9-4414-AAA9-79B74FD705FA}"/>
          </ac:picMkLst>
        </pc:picChg>
        <pc:picChg chg="del">
          <ac:chgData name="Louis BERTOLOTTI" userId="9f4b2f45-7e14-4868-8f41-d45a6ad76f5d" providerId="ADAL" clId="{D945F495-5519-480E-B9F3-1A7BEC9B056C}" dt="2020-04-07T12:58:57.423" v="3261" actId="478"/>
          <ac:picMkLst>
            <pc:docMk/>
            <pc:sldMk cId="1601628107" sldId="285"/>
            <ac:picMk id="13" creationId="{6AA7A1B1-30B0-465B-9619-2817C7E5013A}"/>
          </ac:picMkLst>
        </pc:picChg>
        <pc:picChg chg="del">
          <ac:chgData name="Louis BERTOLOTTI" userId="9f4b2f45-7e14-4868-8f41-d45a6ad76f5d" providerId="ADAL" clId="{D945F495-5519-480E-B9F3-1A7BEC9B056C}" dt="2020-04-07T13:00:13.813" v="3270" actId="478"/>
          <ac:picMkLst>
            <pc:docMk/>
            <pc:sldMk cId="1601628107" sldId="285"/>
            <ac:picMk id="14" creationId="{486AA475-7D42-4236-A3F4-6BAFD0EF4ACE}"/>
          </ac:picMkLst>
        </pc:picChg>
        <pc:picChg chg="del">
          <ac:chgData name="Louis BERTOLOTTI" userId="9f4b2f45-7e14-4868-8f41-d45a6ad76f5d" providerId="ADAL" clId="{D945F495-5519-480E-B9F3-1A7BEC9B056C}" dt="2020-04-07T13:00:13.813" v="3270" actId="478"/>
          <ac:picMkLst>
            <pc:docMk/>
            <pc:sldMk cId="1601628107" sldId="285"/>
            <ac:picMk id="15" creationId="{336F00BB-9C3B-4328-B535-0D51B0FA48CD}"/>
          </ac:picMkLst>
        </pc:picChg>
        <pc:picChg chg="add del">
          <ac:chgData name="Louis BERTOLOTTI" userId="9f4b2f45-7e14-4868-8f41-d45a6ad76f5d" providerId="ADAL" clId="{D945F495-5519-480E-B9F3-1A7BEC9B056C}" dt="2020-04-08T14:09:44.224" v="21838" actId="478"/>
          <ac:picMkLst>
            <pc:docMk/>
            <pc:sldMk cId="1601628107" sldId="285"/>
            <ac:picMk id="17" creationId="{F5DBD036-B0A6-4C5B-AA6C-D1FD2AF97BB6}"/>
          </ac:picMkLst>
        </pc:picChg>
      </pc:sldChg>
      <pc:sldChg chg="addSp modSp add del mod">
        <pc:chgData name="Louis BERTOLOTTI" userId="9f4b2f45-7e14-4868-8f41-d45a6ad76f5d" providerId="ADAL" clId="{D945F495-5519-480E-B9F3-1A7BEC9B056C}" dt="2020-04-07T13:14:18.816" v="4507" actId="2696"/>
        <pc:sldMkLst>
          <pc:docMk/>
          <pc:sldMk cId="2418140721" sldId="286"/>
        </pc:sldMkLst>
        <pc:spChg chg="add mod">
          <ac:chgData name="Louis BERTOLOTTI" userId="9f4b2f45-7e14-4868-8f41-d45a6ad76f5d" providerId="ADAL" clId="{D945F495-5519-480E-B9F3-1A7BEC9B056C}" dt="2020-04-07T13:13:16.342" v="3817"/>
          <ac:spMkLst>
            <pc:docMk/>
            <pc:sldMk cId="2418140721" sldId="286"/>
            <ac:spMk id="3" creationId="{7E6EAE46-1381-405D-AC34-7B152A0D18EA}"/>
          </ac:spMkLst>
        </pc:spChg>
        <pc:spChg chg="add mod">
          <ac:chgData name="Louis BERTOLOTTI" userId="9f4b2f45-7e14-4868-8f41-d45a6ad76f5d" providerId="ADAL" clId="{D945F495-5519-480E-B9F3-1A7BEC9B056C}" dt="2020-04-07T13:13:16.382" v="3837"/>
          <ac:spMkLst>
            <pc:docMk/>
            <pc:sldMk cId="2418140721" sldId="286"/>
            <ac:spMk id="4" creationId="{3AD05C4B-13D0-4E81-8FBE-A9D73A71566A}"/>
          </ac:spMkLst>
        </pc:spChg>
        <pc:spChg chg="add mod">
          <ac:chgData name="Louis BERTOLOTTI" userId="9f4b2f45-7e14-4868-8f41-d45a6ad76f5d" providerId="ADAL" clId="{D945F495-5519-480E-B9F3-1A7BEC9B056C}" dt="2020-04-07T13:13:16.399" v="3855"/>
          <ac:spMkLst>
            <pc:docMk/>
            <pc:sldMk cId="2418140721" sldId="286"/>
            <ac:spMk id="5" creationId="{A321E6A0-24E6-40F6-9B05-EFB744DACAAF}"/>
          </ac:spMkLst>
        </pc:spChg>
        <pc:spChg chg="add mod">
          <ac:chgData name="Louis BERTOLOTTI" userId="9f4b2f45-7e14-4868-8f41-d45a6ad76f5d" providerId="ADAL" clId="{D945F495-5519-480E-B9F3-1A7BEC9B056C}" dt="2020-04-07T13:13:16.418" v="3872"/>
          <ac:spMkLst>
            <pc:docMk/>
            <pc:sldMk cId="2418140721" sldId="286"/>
            <ac:spMk id="6" creationId="{083A1945-5287-4E0B-B9B7-47C4612053CE}"/>
          </ac:spMkLst>
        </pc:spChg>
        <pc:spChg chg="add mod">
          <ac:chgData name="Louis BERTOLOTTI" userId="9f4b2f45-7e14-4868-8f41-d45a6ad76f5d" providerId="ADAL" clId="{D945F495-5519-480E-B9F3-1A7BEC9B056C}" dt="2020-04-07T13:13:16.438" v="3892"/>
          <ac:spMkLst>
            <pc:docMk/>
            <pc:sldMk cId="2418140721" sldId="286"/>
            <ac:spMk id="7" creationId="{6A070702-D922-44F3-9850-A7256C061130}"/>
          </ac:spMkLst>
        </pc:spChg>
        <pc:spChg chg="add mod">
          <ac:chgData name="Louis BERTOLOTTI" userId="9f4b2f45-7e14-4868-8f41-d45a6ad76f5d" providerId="ADAL" clId="{D945F495-5519-480E-B9F3-1A7BEC9B056C}" dt="2020-04-07T13:13:16.453" v="3910"/>
          <ac:spMkLst>
            <pc:docMk/>
            <pc:sldMk cId="2418140721" sldId="286"/>
            <ac:spMk id="8" creationId="{00FF848D-D1D1-44AC-87E7-6874E7754B69}"/>
          </ac:spMkLst>
        </pc:spChg>
        <pc:spChg chg="add mod">
          <ac:chgData name="Louis BERTOLOTTI" userId="9f4b2f45-7e14-4868-8f41-d45a6ad76f5d" providerId="ADAL" clId="{D945F495-5519-480E-B9F3-1A7BEC9B056C}" dt="2020-04-07T13:13:16.470" v="3927"/>
          <ac:spMkLst>
            <pc:docMk/>
            <pc:sldMk cId="2418140721" sldId="286"/>
            <ac:spMk id="9" creationId="{B0C67555-8AFD-49E5-BD9A-D344FF271891}"/>
          </ac:spMkLst>
        </pc:spChg>
        <pc:spChg chg="add mod">
          <ac:chgData name="Louis BERTOLOTTI" userId="9f4b2f45-7e14-4868-8f41-d45a6ad76f5d" providerId="ADAL" clId="{D945F495-5519-480E-B9F3-1A7BEC9B056C}" dt="2020-04-07T13:13:16.490" v="3947"/>
          <ac:spMkLst>
            <pc:docMk/>
            <pc:sldMk cId="2418140721" sldId="286"/>
            <ac:spMk id="10" creationId="{A8934757-DD13-4EFB-9498-D77508A6B8CE}"/>
          </ac:spMkLst>
        </pc:spChg>
        <pc:spChg chg="add mod">
          <ac:chgData name="Louis BERTOLOTTI" userId="9f4b2f45-7e14-4868-8f41-d45a6ad76f5d" providerId="ADAL" clId="{D945F495-5519-480E-B9F3-1A7BEC9B056C}" dt="2020-04-07T13:13:16.506" v="3965"/>
          <ac:spMkLst>
            <pc:docMk/>
            <pc:sldMk cId="2418140721" sldId="286"/>
            <ac:spMk id="11" creationId="{E37C1029-5851-4012-9947-CD5EDFFB7CD7}"/>
          </ac:spMkLst>
        </pc:spChg>
        <pc:spChg chg="add mod">
          <ac:chgData name="Louis BERTOLOTTI" userId="9f4b2f45-7e14-4868-8f41-d45a6ad76f5d" providerId="ADAL" clId="{D945F495-5519-480E-B9F3-1A7BEC9B056C}" dt="2020-04-07T13:13:16.524" v="3982"/>
          <ac:spMkLst>
            <pc:docMk/>
            <pc:sldMk cId="2418140721" sldId="286"/>
            <ac:spMk id="12" creationId="{3996A877-147F-410C-9E60-E7FBB43AE31E}"/>
          </ac:spMkLst>
        </pc:spChg>
        <pc:spChg chg="add mod">
          <ac:chgData name="Louis BERTOLOTTI" userId="9f4b2f45-7e14-4868-8f41-d45a6ad76f5d" providerId="ADAL" clId="{D945F495-5519-480E-B9F3-1A7BEC9B056C}" dt="2020-04-07T13:13:16.544" v="4002"/>
          <ac:spMkLst>
            <pc:docMk/>
            <pc:sldMk cId="2418140721" sldId="286"/>
            <ac:spMk id="13" creationId="{79B33E7A-39A8-4DBF-8D13-60FC302E879D}"/>
          </ac:spMkLst>
        </pc:spChg>
        <pc:spChg chg="add mod">
          <ac:chgData name="Louis BERTOLOTTI" userId="9f4b2f45-7e14-4868-8f41-d45a6ad76f5d" providerId="ADAL" clId="{D945F495-5519-480E-B9F3-1A7BEC9B056C}" dt="2020-04-07T13:13:16.561" v="4020"/>
          <ac:spMkLst>
            <pc:docMk/>
            <pc:sldMk cId="2418140721" sldId="286"/>
            <ac:spMk id="14" creationId="{0C6AD5BD-64EA-42B9-AC31-9DE881C9CB6B}"/>
          </ac:spMkLst>
        </pc:spChg>
        <pc:spChg chg="add mod">
          <ac:chgData name="Louis BERTOLOTTI" userId="9f4b2f45-7e14-4868-8f41-d45a6ad76f5d" providerId="ADAL" clId="{D945F495-5519-480E-B9F3-1A7BEC9B056C}" dt="2020-04-07T13:13:16.584" v="4037"/>
          <ac:spMkLst>
            <pc:docMk/>
            <pc:sldMk cId="2418140721" sldId="286"/>
            <ac:spMk id="15" creationId="{FE6F4022-475D-456F-8914-38FE835DBA4F}"/>
          </ac:spMkLst>
        </pc:spChg>
        <pc:spChg chg="add mod">
          <ac:chgData name="Louis BERTOLOTTI" userId="9f4b2f45-7e14-4868-8f41-d45a6ad76f5d" providerId="ADAL" clId="{D945F495-5519-480E-B9F3-1A7BEC9B056C}" dt="2020-04-07T13:14:09.757" v="4506" actId="20577"/>
          <ac:spMkLst>
            <pc:docMk/>
            <pc:sldMk cId="2418140721" sldId="286"/>
            <ac:spMk id="17" creationId="{B932764B-8032-42FB-A548-E267E4F1D5D6}"/>
          </ac:spMkLst>
        </pc:spChg>
        <pc:spChg chg="add mod">
          <ac:chgData name="Louis BERTOLOTTI" userId="9f4b2f45-7e14-4868-8f41-d45a6ad76f5d" providerId="ADAL" clId="{D945F495-5519-480E-B9F3-1A7BEC9B056C}" dt="2020-04-07T13:14:02.998" v="4495" actId="20577"/>
          <ac:spMkLst>
            <pc:docMk/>
            <pc:sldMk cId="2418140721" sldId="286"/>
            <ac:spMk id="19" creationId="{C6960441-4A33-452E-B1AA-0125FE43BB64}"/>
          </ac:spMkLst>
        </pc:spChg>
        <pc:spChg chg="add mod">
          <ac:chgData name="Louis BERTOLOTTI" userId="9f4b2f45-7e14-4868-8f41-d45a6ad76f5d" providerId="ADAL" clId="{D945F495-5519-480E-B9F3-1A7BEC9B056C}" dt="2020-04-07T13:13:58.700" v="4494" actId="1076"/>
          <ac:spMkLst>
            <pc:docMk/>
            <pc:sldMk cId="2418140721" sldId="286"/>
            <ac:spMk id="21" creationId="{E45CE56D-BA18-4043-91F0-9D723298809E}"/>
          </ac:spMkLst>
        </pc:spChg>
      </pc:sldChg>
      <pc:sldChg chg="addSp delSp modSp add mod">
        <pc:chgData name="Louis BERTOLOTTI" userId="9f4b2f45-7e14-4868-8f41-d45a6ad76f5d" providerId="ADAL" clId="{D945F495-5519-480E-B9F3-1A7BEC9B056C}" dt="2020-04-08T09:05:21.014" v="16732"/>
        <pc:sldMkLst>
          <pc:docMk/>
          <pc:sldMk cId="3511445026" sldId="287"/>
        </pc:sldMkLst>
        <pc:spChg chg="del">
          <ac:chgData name="Louis BERTOLOTTI" userId="9f4b2f45-7e14-4868-8f41-d45a6ad76f5d" providerId="ADAL" clId="{D945F495-5519-480E-B9F3-1A7BEC9B056C}" dt="2020-04-07T14:35:07.986" v="15325" actId="478"/>
          <ac:spMkLst>
            <pc:docMk/>
            <pc:sldMk cId="3511445026" sldId="287"/>
            <ac:spMk id="2" creationId="{D6DAB003-95BE-48D3-B5E7-71630985EC6E}"/>
          </ac:spMkLst>
        </pc:spChg>
        <pc:spChg chg="del">
          <ac:chgData name="Louis BERTOLOTTI" userId="9f4b2f45-7e14-4868-8f41-d45a6ad76f5d" providerId="ADAL" clId="{D945F495-5519-480E-B9F3-1A7BEC9B056C}" dt="2020-04-07T13:47:37.874" v="7561" actId="478"/>
          <ac:spMkLst>
            <pc:docMk/>
            <pc:sldMk cId="3511445026" sldId="287"/>
            <ac:spMk id="4" creationId="{05E36A72-B542-477F-988E-FE2B1ADC66C0}"/>
          </ac:spMkLst>
        </pc:spChg>
        <pc:spChg chg="mod">
          <ac:chgData name="Louis BERTOLOTTI" userId="9f4b2f45-7e14-4868-8f41-d45a6ad76f5d" providerId="ADAL" clId="{D945F495-5519-480E-B9F3-1A7BEC9B056C}" dt="2020-04-08T09:05:20.993" v="16718"/>
          <ac:spMkLst>
            <pc:docMk/>
            <pc:sldMk cId="3511445026" sldId="287"/>
            <ac:spMk id="5" creationId="{9E9CE78C-D45D-4222-98D9-D096008EFA21}"/>
          </ac:spMkLst>
        </pc:spChg>
        <pc:spChg chg="mod">
          <ac:chgData name="Louis BERTOLOTTI" userId="9f4b2f45-7e14-4868-8f41-d45a6ad76f5d" providerId="ADAL" clId="{D945F495-5519-480E-B9F3-1A7BEC9B056C}" dt="2020-04-08T09:05:20.996" v="16720"/>
          <ac:spMkLst>
            <pc:docMk/>
            <pc:sldMk cId="3511445026" sldId="287"/>
            <ac:spMk id="6" creationId="{D76EE54A-D808-4970-A7A5-9F6BC2E49880}"/>
          </ac:spMkLst>
        </pc:spChg>
        <pc:spChg chg="add del mod">
          <ac:chgData name="Louis BERTOLOTTI" userId="9f4b2f45-7e14-4868-8f41-d45a6ad76f5d" providerId="ADAL" clId="{D945F495-5519-480E-B9F3-1A7BEC9B056C}" dt="2020-04-07T13:14:29.956" v="6364"/>
          <ac:spMkLst>
            <pc:docMk/>
            <pc:sldMk cId="3511445026" sldId="287"/>
            <ac:spMk id="7" creationId="{718F63E0-EDCD-42A7-93E4-ADDBB0285EAE}"/>
          </ac:spMkLst>
        </pc:spChg>
        <pc:spChg chg="add del mod">
          <ac:chgData name="Louis BERTOLOTTI" userId="9f4b2f45-7e14-4868-8f41-d45a6ad76f5d" providerId="ADAL" clId="{D945F495-5519-480E-B9F3-1A7BEC9B056C}" dt="2020-04-07T13:14:29.961" v="6369"/>
          <ac:spMkLst>
            <pc:docMk/>
            <pc:sldMk cId="3511445026" sldId="287"/>
            <ac:spMk id="8" creationId="{B0865022-B45F-4213-B07D-3B74BBE4E8F5}"/>
          </ac:spMkLst>
        </pc:spChg>
        <pc:spChg chg="add del mod">
          <ac:chgData name="Louis BERTOLOTTI" userId="9f4b2f45-7e14-4868-8f41-d45a6ad76f5d" providerId="ADAL" clId="{D945F495-5519-480E-B9F3-1A7BEC9B056C}" dt="2020-04-07T13:14:29.955" v="6363"/>
          <ac:spMkLst>
            <pc:docMk/>
            <pc:sldMk cId="3511445026" sldId="287"/>
            <ac:spMk id="9" creationId="{AE639F2A-272C-4D93-9607-90BFED44D139}"/>
          </ac:spMkLst>
        </pc:spChg>
        <pc:spChg chg="add del mod">
          <ac:chgData name="Louis BERTOLOTTI" userId="9f4b2f45-7e14-4868-8f41-d45a6ad76f5d" providerId="ADAL" clId="{D945F495-5519-480E-B9F3-1A7BEC9B056C}" dt="2020-04-07T13:14:29.960" v="6368"/>
          <ac:spMkLst>
            <pc:docMk/>
            <pc:sldMk cId="3511445026" sldId="287"/>
            <ac:spMk id="10" creationId="{9133FD66-842A-4268-9FD6-CCAF525E44D8}"/>
          </ac:spMkLst>
        </pc:spChg>
        <pc:spChg chg="add del mod">
          <ac:chgData name="Louis BERTOLOTTI" userId="9f4b2f45-7e14-4868-8f41-d45a6ad76f5d" providerId="ADAL" clId="{D945F495-5519-480E-B9F3-1A7BEC9B056C}" dt="2020-04-07T13:14:29.955" v="6362"/>
          <ac:spMkLst>
            <pc:docMk/>
            <pc:sldMk cId="3511445026" sldId="287"/>
            <ac:spMk id="11" creationId="{A93F2132-7540-43B6-BBD1-557A42EA2E24}"/>
          </ac:spMkLst>
        </pc:spChg>
        <pc:spChg chg="add del mod">
          <ac:chgData name="Louis BERTOLOTTI" userId="9f4b2f45-7e14-4868-8f41-d45a6ad76f5d" providerId="ADAL" clId="{D945F495-5519-480E-B9F3-1A7BEC9B056C}" dt="2020-04-07T13:14:29.959" v="6367"/>
          <ac:spMkLst>
            <pc:docMk/>
            <pc:sldMk cId="3511445026" sldId="287"/>
            <ac:spMk id="12" creationId="{D6F3588C-B28D-4465-8668-CD9F251228E6}"/>
          </ac:spMkLst>
        </pc:spChg>
        <pc:spChg chg="add del mod">
          <ac:chgData name="Louis BERTOLOTTI" userId="9f4b2f45-7e14-4868-8f41-d45a6ad76f5d" providerId="ADAL" clId="{D945F495-5519-480E-B9F3-1A7BEC9B056C}" dt="2020-04-07T13:14:29.954" v="6361"/>
          <ac:spMkLst>
            <pc:docMk/>
            <pc:sldMk cId="3511445026" sldId="287"/>
            <ac:spMk id="13" creationId="{DC500667-E020-492A-AA40-841A8E2FCC95}"/>
          </ac:spMkLst>
        </pc:spChg>
        <pc:spChg chg="mod">
          <ac:chgData name="Louis BERTOLOTTI" userId="9f4b2f45-7e14-4868-8f41-d45a6ad76f5d" providerId="ADAL" clId="{D945F495-5519-480E-B9F3-1A7BEC9B056C}" dt="2020-04-08T09:05:20.997" v="16721"/>
          <ac:spMkLst>
            <pc:docMk/>
            <pc:sldMk cId="3511445026" sldId="287"/>
            <ac:spMk id="14" creationId="{C252918F-D7C5-46CF-927C-5277C2961AFB}"/>
          </ac:spMkLst>
        </pc:spChg>
        <pc:spChg chg="add del mod">
          <ac:chgData name="Louis BERTOLOTTI" userId="9f4b2f45-7e14-4868-8f41-d45a6ad76f5d" providerId="ADAL" clId="{D945F495-5519-480E-B9F3-1A7BEC9B056C}" dt="2020-04-07T13:14:29.958" v="6366"/>
          <ac:spMkLst>
            <pc:docMk/>
            <pc:sldMk cId="3511445026" sldId="287"/>
            <ac:spMk id="15" creationId="{F3B44FF1-8C75-4B78-BA70-4487E2294324}"/>
          </ac:spMkLst>
        </pc:spChg>
        <pc:spChg chg="del">
          <ac:chgData name="Louis BERTOLOTTI" userId="9f4b2f45-7e14-4868-8f41-d45a6ad76f5d" providerId="ADAL" clId="{D945F495-5519-480E-B9F3-1A7BEC9B056C}" dt="2020-04-07T13:14:19.697" v="5358"/>
          <ac:spMkLst>
            <pc:docMk/>
            <pc:sldMk cId="3511445026" sldId="287"/>
            <ac:spMk id="16" creationId="{704FFA01-4D97-49E2-80B7-158574704BE3}"/>
          </ac:spMkLst>
        </pc:spChg>
        <pc:spChg chg="del">
          <ac:chgData name="Louis BERTOLOTTI" userId="9f4b2f45-7e14-4868-8f41-d45a6ad76f5d" providerId="ADAL" clId="{D945F495-5519-480E-B9F3-1A7BEC9B056C}" dt="2020-04-07T13:14:19.700" v="5362"/>
          <ac:spMkLst>
            <pc:docMk/>
            <pc:sldMk cId="3511445026" sldId="287"/>
            <ac:spMk id="17" creationId="{EB2FCA3B-B131-40DC-940E-21A13CDA44D4}"/>
          </ac:spMkLst>
        </pc:spChg>
        <pc:spChg chg="del">
          <ac:chgData name="Louis BERTOLOTTI" userId="9f4b2f45-7e14-4868-8f41-d45a6ad76f5d" providerId="ADAL" clId="{D945F495-5519-480E-B9F3-1A7BEC9B056C}" dt="2020-04-07T13:14:19.696" v="5357"/>
          <ac:spMkLst>
            <pc:docMk/>
            <pc:sldMk cId="3511445026" sldId="287"/>
            <ac:spMk id="18" creationId="{89029829-FA0B-434F-AB81-64B3EBF5305A}"/>
          </ac:spMkLst>
        </pc:spChg>
        <pc:spChg chg="del">
          <ac:chgData name="Louis BERTOLOTTI" userId="9f4b2f45-7e14-4868-8f41-d45a6ad76f5d" providerId="ADAL" clId="{D945F495-5519-480E-B9F3-1A7BEC9B056C}" dt="2020-04-07T13:14:19.700" v="5361"/>
          <ac:spMkLst>
            <pc:docMk/>
            <pc:sldMk cId="3511445026" sldId="287"/>
            <ac:spMk id="19" creationId="{48E8F67F-E65F-4606-BAF3-D3C2DB841713}"/>
          </ac:spMkLst>
        </pc:spChg>
        <pc:spChg chg="del">
          <ac:chgData name="Louis BERTOLOTTI" userId="9f4b2f45-7e14-4868-8f41-d45a6ad76f5d" providerId="ADAL" clId="{D945F495-5519-480E-B9F3-1A7BEC9B056C}" dt="2020-04-07T13:14:19.695" v="5356"/>
          <ac:spMkLst>
            <pc:docMk/>
            <pc:sldMk cId="3511445026" sldId="287"/>
            <ac:spMk id="20" creationId="{45F2BB59-4DCB-48A9-9286-6CDEC3E268DE}"/>
          </ac:spMkLst>
        </pc:spChg>
        <pc:spChg chg="del">
          <ac:chgData name="Louis BERTOLOTTI" userId="9f4b2f45-7e14-4868-8f41-d45a6ad76f5d" providerId="ADAL" clId="{D945F495-5519-480E-B9F3-1A7BEC9B056C}" dt="2020-04-07T13:14:19.699" v="5360"/>
          <ac:spMkLst>
            <pc:docMk/>
            <pc:sldMk cId="3511445026" sldId="287"/>
            <ac:spMk id="21" creationId="{C9D07C33-7108-4B95-B7F6-72FCB03FA63B}"/>
          </ac:spMkLst>
        </pc:spChg>
        <pc:spChg chg="del">
          <ac:chgData name="Louis BERTOLOTTI" userId="9f4b2f45-7e14-4868-8f41-d45a6ad76f5d" providerId="ADAL" clId="{D945F495-5519-480E-B9F3-1A7BEC9B056C}" dt="2020-04-07T13:14:19.694" v="5355"/>
          <ac:spMkLst>
            <pc:docMk/>
            <pc:sldMk cId="3511445026" sldId="287"/>
            <ac:spMk id="22" creationId="{5E0C2389-CD84-4D28-8FE8-56270F751F37}"/>
          </ac:spMkLst>
        </pc:spChg>
        <pc:spChg chg="del">
          <ac:chgData name="Louis BERTOLOTTI" userId="9f4b2f45-7e14-4868-8f41-d45a6ad76f5d" providerId="ADAL" clId="{D945F495-5519-480E-B9F3-1A7BEC9B056C}" dt="2020-04-07T13:14:19.698" v="5359"/>
          <ac:spMkLst>
            <pc:docMk/>
            <pc:sldMk cId="3511445026" sldId="287"/>
            <ac:spMk id="23" creationId="{E1974F22-B3BA-42BA-8BD1-FC9707AB1B86}"/>
          </ac:spMkLst>
        </pc:spChg>
        <pc:spChg chg="add del mod">
          <ac:chgData name="Louis BERTOLOTTI" userId="9f4b2f45-7e14-4868-8f41-d45a6ad76f5d" providerId="ADAL" clId="{D945F495-5519-480E-B9F3-1A7BEC9B056C}" dt="2020-04-07T13:14:29.953" v="6360"/>
          <ac:spMkLst>
            <pc:docMk/>
            <pc:sldMk cId="3511445026" sldId="287"/>
            <ac:spMk id="24" creationId="{728FA057-E534-480B-9171-48DC5878EC88}"/>
          </ac:spMkLst>
        </pc:spChg>
        <pc:spChg chg="add del mod">
          <ac:chgData name="Louis BERTOLOTTI" userId="9f4b2f45-7e14-4868-8f41-d45a6ad76f5d" providerId="ADAL" clId="{D945F495-5519-480E-B9F3-1A7BEC9B056C}" dt="2020-04-07T13:14:29.957" v="6365"/>
          <ac:spMkLst>
            <pc:docMk/>
            <pc:sldMk cId="3511445026" sldId="287"/>
            <ac:spMk id="25" creationId="{82E5B892-B717-42D8-8158-2BDED7ECC55E}"/>
          </ac:spMkLst>
        </pc:spChg>
        <pc:spChg chg="add del mod">
          <ac:chgData name="Louis BERTOLOTTI" userId="9f4b2f45-7e14-4868-8f41-d45a6ad76f5d" providerId="ADAL" clId="{D945F495-5519-480E-B9F3-1A7BEC9B056C}" dt="2020-04-07T13:14:44.420" v="7371"/>
          <ac:spMkLst>
            <pc:docMk/>
            <pc:sldMk cId="3511445026" sldId="287"/>
            <ac:spMk id="26" creationId="{84F14B4A-902B-44D0-A6DA-EE0A10AFD661}"/>
          </ac:spMkLst>
        </pc:spChg>
        <pc:spChg chg="add del mod">
          <ac:chgData name="Louis BERTOLOTTI" userId="9f4b2f45-7e14-4868-8f41-d45a6ad76f5d" providerId="ADAL" clId="{D945F495-5519-480E-B9F3-1A7BEC9B056C}" dt="2020-04-07T13:14:44.426" v="7376"/>
          <ac:spMkLst>
            <pc:docMk/>
            <pc:sldMk cId="3511445026" sldId="287"/>
            <ac:spMk id="27" creationId="{B1C69C26-76DD-4B86-BA7E-740F67AE0512}"/>
          </ac:spMkLst>
        </pc:spChg>
        <pc:spChg chg="add del mod">
          <ac:chgData name="Louis BERTOLOTTI" userId="9f4b2f45-7e14-4868-8f41-d45a6ad76f5d" providerId="ADAL" clId="{D945F495-5519-480E-B9F3-1A7BEC9B056C}" dt="2020-04-07T13:14:44.420" v="7370"/>
          <ac:spMkLst>
            <pc:docMk/>
            <pc:sldMk cId="3511445026" sldId="287"/>
            <ac:spMk id="28" creationId="{464C13E9-0D48-4B97-A5F9-73C4F3E09CAA}"/>
          </ac:spMkLst>
        </pc:spChg>
        <pc:spChg chg="add del mod">
          <ac:chgData name="Louis BERTOLOTTI" userId="9f4b2f45-7e14-4868-8f41-d45a6ad76f5d" providerId="ADAL" clId="{D945F495-5519-480E-B9F3-1A7BEC9B056C}" dt="2020-04-07T13:14:44.425" v="7375"/>
          <ac:spMkLst>
            <pc:docMk/>
            <pc:sldMk cId="3511445026" sldId="287"/>
            <ac:spMk id="29" creationId="{96D7400C-95ED-459F-A322-F4F1D5116659}"/>
          </ac:spMkLst>
        </pc:spChg>
        <pc:spChg chg="add del mod">
          <ac:chgData name="Louis BERTOLOTTI" userId="9f4b2f45-7e14-4868-8f41-d45a6ad76f5d" providerId="ADAL" clId="{D945F495-5519-480E-B9F3-1A7BEC9B056C}" dt="2020-04-07T13:14:44.419" v="7369"/>
          <ac:spMkLst>
            <pc:docMk/>
            <pc:sldMk cId="3511445026" sldId="287"/>
            <ac:spMk id="30" creationId="{FB3F6DF6-E488-4E52-BC83-46E2ACF32C6A}"/>
          </ac:spMkLst>
        </pc:spChg>
        <pc:spChg chg="add del mod">
          <ac:chgData name="Louis BERTOLOTTI" userId="9f4b2f45-7e14-4868-8f41-d45a6ad76f5d" providerId="ADAL" clId="{D945F495-5519-480E-B9F3-1A7BEC9B056C}" dt="2020-04-07T13:14:44.424" v="7374"/>
          <ac:spMkLst>
            <pc:docMk/>
            <pc:sldMk cId="3511445026" sldId="287"/>
            <ac:spMk id="31" creationId="{CF1C7829-E570-47BB-9D49-12A606B3B49E}"/>
          </ac:spMkLst>
        </pc:spChg>
        <pc:spChg chg="add del mod">
          <ac:chgData name="Louis BERTOLOTTI" userId="9f4b2f45-7e14-4868-8f41-d45a6ad76f5d" providerId="ADAL" clId="{D945F495-5519-480E-B9F3-1A7BEC9B056C}" dt="2020-04-07T13:14:44.418" v="7368"/>
          <ac:spMkLst>
            <pc:docMk/>
            <pc:sldMk cId="3511445026" sldId="287"/>
            <ac:spMk id="32" creationId="{5FD95E54-EBB6-4355-8245-EBCFD21E3D75}"/>
          </ac:spMkLst>
        </pc:spChg>
        <pc:spChg chg="add del mod">
          <ac:chgData name="Louis BERTOLOTTI" userId="9f4b2f45-7e14-4868-8f41-d45a6ad76f5d" providerId="ADAL" clId="{D945F495-5519-480E-B9F3-1A7BEC9B056C}" dt="2020-04-07T13:14:44.422" v="7373"/>
          <ac:spMkLst>
            <pc:docMk/>
            <pc:sldMk cId="3511445026" sldId="287"/>
            <ac:spMk id="33" creationId="{144D237D-F5DE-4ECF-8409-2F2D7921E36B}"/>
          </ac:spMkLst>
        </pc:spChg>
        <pc:spChg chg="add del mod">
          <ac:chgData name="Louis BERTOLOTTI" userId="9f4b2f45-7e14-4868-8f41-d45a6ad76f5d" providerId="ADAL" clId="{D945F495-5519-480E-B9F3-1A7BEC9B056C}" dt="2020-04-07T13:14:44.417" v="7367"/>
          <ac:spMkLst>
            <pc:docMk/>
            <pc:sldMk cId="3511445026" sldId="287"/>
            <ac:spMk id="34" creationId="{15FE6005-C097-4B8D-BAC8-37E85F7FE0A3}"/>
          </ac:spMkLst>
        </pc:spChg>
        <pc:spChg chg="add del mod">
          <ac:chgData name="Louis BERTOLOTTI" userId="9f4b2f45-7e14-4868-8f41-d45a6ad76f5d" providerId="ADAL" clId="{D945F495-5519-480E-B9F3-1A7BEC9B056C}" dt="2020-04-07T13:14:44.421" v="7372"/>
          <ac:spMkLst>
            <pc:docMk/>
            <pc:sldMk cId="3511445026" sldId="287"/>
            <ac:spMk id="35" creationId="{550F76B8-9E0F-489A-8D14-19152A249BE7}"/>
          </ac:spMkLst>
        </pc:spChg>
        <pc:spChg chg="add del mod">
          <ac:chgData name="Louis BERTOLOTTI" userId="9f4b2f45-7e14-4868-8f41-d45a6ad76f5d" providerId="ADAL" clId="{D945F495-5519-480E-B9F3-1A7BEC9B056C}" dt="2020-04-07T13:50:58.593" v="8771"/>
          <ac:spMkLst>
            <pc:docMk/>
            <pc:sldMk cId="3511445026" sldId="287"/>
            <ac:spMk id="36" creationId="{C95B146A-1368-4978-8AFE-B6C67ECDCA46}"/>
          </ac:spMkLst>
        </pc:spChg>
        <pc:spChg chg="add del mod">
          <ac:chgData name="Louis BERTOLOTTI" userId="9f4b2f45-7e14-4868-8f41-d45a6ad76f5d" providerId="ADAL" clId="{D945F495-5519-480E-B9F3-1A7BEC9B056C}" dt="2020-04-07T13:50:58.597" v="8776"/>
          <ac:spMkLst>
            <pc:docMk/>
            <pc:sldMk cId="3511445026" sldId="287"/>
            <ac:spMk id="37" creationId="{8E76723D-E282-404E-8C8C-25730C5550C5}"/>
          </ac:spMkLst>
        </pc:spChg>
        <pc:spChg chg="add del mod">
          <ac:chgData name="Louis BERTOLOTTI" userId="9f4b2f45-7e14-4868-8f41-d45a6ad76f5d" providerId="ADAL" clId="{D945F495-5519-480E-B9F3-1A7BEC9B056C}" dt="2020-04-07T13:50:58.592" v="8770"/>
          <ac:spMkLst>
            <pc:docMk/>
            <pc:sldMk cId="3511445026" sldId="287"/>
            <ac:spMk id="38" creationId="{ABA03FA6-841D-4DF6-B370-64B714A9C058}"/>
          </ac:spMkLst>
        </pc:spChg>
        <pc:spChg chg="add del mod">
          <ac:chgData name="Louis BERTOLOTTI" userId="9f4b2f45-7e14-4868-8f41-d45a6ad76f5d" providerId="ADAL" clId="{D945F495-5519-480E-B9F3-1A7BEC9B056C}" dt="2020-04-07T13:50:58.596" v="8775"/>
          <ac:spMkLst>
            <pc:docMk/>
            <pc:sldMk cId="3511445026" sldId="287"/>
            <ac:spMk id="39" creationId="{64767B4C-3E08-4FC2-A077-9A422A817E5B}"/>
          </ac:spMkLst>
        </pc:spChg>
        <pc:spChg chg="add del mod">
          <ac:chgData name="Louis BERTOLOTTI" userId="9f4b2f45-7e14-4868-8f41-d45a6ad76f5d" providerId="ADAL" clId="{D945F495-5519-480E-B9F3-1A7BEC9B056C}" dt="2020-04-07T13:50:58.591" v="8769"/>
          <ac:spMkLst>
            <pc:docMk/>
            <pc:sldMk cId="3511445026" sldId="287"/>
            <ac:spMk id="40" creationId="{C7BC54D3-3F9C-4621-89A8-2422AE99F008}"/>
          </ac:spMkLst>
        </pc:spChg>
        <pc:spChg chg="add del mod">
          <ac:chgData name="Louis BERTOLOTTI" userId="9f4b2f45-7e14-4868-8f41-d45a6ad76f5d" providerId="ADAL" clId="{D945F495-5519-480E-B9F3-1A7BEC9B056C}" dt="2020-04-07T13:50:58.595" v="8774"/>
          <ac:spMkLst>
            <pc:docMk/>
            <pc:sldMk cId="3511445026" sldId="287"/>
            <ac:spMk id="41" creationId="{204B47DB-1E5E-416E-B812-459F5BBFDF8E}"/>
          </ac:spMkLst>
        </pc:spChg>
        <pc:spChg chg="add del mod">
          <ac:chgData name="Louis BERTOLOTTI" userId="9f4b2f45-7e14-4868-8f41-d45a6ad76f5d" providerId="ADAL" clId="{D945F495-5519-480E-B9F3-1A7BEC9B056C}" dt="2020-04-07T13:50:58.590" v="8768"/>
          <ac:spMkLst>
            <pc:docMk/>
            <pc:sldMk cId="3511445026" sldId="287"/>
            <ac:spMk id="42" creationId="{57C903FA-6944-4161-89B2-4DCC746642CC}"/>
          </ac:spMkLst>
        </pc:spChg>
        <pc:spChg chg="add del mod">
          <ac:chgData name="Louis BERTOLOTTI" userId="9f4b2f45-7e14-4868-8f41-d45a6ad76f5d" providerId="ADAL" clId="{D945F495-5519-480E-B9F3-1A7BEC9B056C}" dt="2020-04-07T13:50:58.594" v="8773"/>
          <ac:spMkLst>
            <pc:docMk/>
            <pc:sldMk cId="3511445026" sldId="287"/>
            <ac:spMk id="43" creationId="{94B86E1D-C31A-4EED-A60C-7A3E8C161BE6}"/>
          </ac:spMkLst>
        </pc:spChg>
        <pc:spChg chg="add del mod">
          <ac:chgData name="Louis BERTOLOTTI" userId="9f4b2f45-7e14-4868-8f41-d45a6ad76f5d" providerId="ADAL" clId="{D945F495-5519-480E-B9F3-1A7BEC9B056C}" dt="2020-04-07T13:50:58.589" v="8767"/>
          <ac:spMkLst>
            <pc:docMk/>
            <pc:sldMk cId="3511445026" sldId="287"/>
            <ac:spMk id="44" creationId="{5954D590-DA93-486F-ADCF-6BD9696DAE53}"/>
          </ac:spMkLst>
        </pc:spChg>
        <pc:spChg chg="add del mod">
          <ac:chgData name="Louis BERTOLOTTI" userId="9f4b2f45-7e14-4868-8f41-d45a6ad76f5d" providerId="ADAL" clId="{D945F495-5519-480E-B9F3-1A7BEC9B056C}" dt="2020-04-07T13:50:58.594" v="8772"/>
          <ac:spMkLst>
            <pc:docMk/>
            <pc:sldMk cId="3511445026" sldId="287"/>
            <ac:spMk id="45" creationId="{72357DF8-80F1-43A2-AE4A-E7BCAF53B1AA}"/>
          </ac:spMkLst>
        </pc:spChg>
        <pc:spChg chg="add del mod">
          <ac:chgData name="Louis BERTOLOTTI" userId="9f4b2f45-7e14-4868-8f41-d45a6ad76f5d" providerId="ADAL" clId="{D945F495-5519-480E-B9F3-1A7BEC9B056C}" dt="2020-04-07T13:51:32.245" v="10192"/>
          <ac:spMkLst>
            <pc:docMk/>
            <pc:sldMk cId="3511445026" sldId="287"/>
            <ac:spMk id="46" creationId="{9C0A6404-81E5-43BB-8AA2-A810832C8619}"/>
          </ac:spMkLst>
        </pc:spChg>
        <pc:spChg chg="add del mod">
          <ac:chgData name="Louis BERTOLOTTI" userId="9f4b2f45-7e14-4868-8f41-d45a6ad76f5d" providerId="ADAL" clId="{D945F495-5519-480E-B9F3-1A7BEC9B056C}" dt="2020-04-07T13:51:32.249" v="10198"/>
          <ac:spMkLst>
            <pc:docMk/>
            <pc:sldMk cId="3511445026" sldId="287"/>
            <ac:spMk id="47" creationId="{28AAFB73-16EE-4C3E-A5D3-BDA26AEE0C2B}"/>
          </ac:spMkLst>
        </pc:spChg>
        <pc:spChg chg="add del mod">
          <ac:chgData name="Louis BERTOLOTTI" userId="9f4b2f45-7e14-4868-8f41-d45a6ad76f5d" providerId="ADAL" clId="{D945F495-5519-480E-B9F3-1A7BEC9B056C}" dt="2020-04-07T13:51:32.245" v="10191"/>
          <ac:spMkLst>
            <pc:docMk/>
            <pc:sldMk cId="3511445026" sldId="287"/>
            <ac:spMk id="48" creationId="{CA3DCF70-DCF7-4C34-ACF7-993A92BA44D4}"/>
          </ac:spMkLst>
        </pc:spChg>
        <pc:spChg chg="add del mod">
          <ac:chgData name="Louis BERTOLOTTI" userId="9f4b2f45-7e14-4868-8f41-d45a6ad76f5d" providerId="ADAL" clId="{D945F495-5519-480E-B9F3-1A7BEC9B056C}" dt="2020-04-07T13:51:32.249" v="10197"/>
          <ac:spMkLst>
            <pc:docMk/>
            <pc:sldMk cId="3511445026" sldId="287"/>
            <ac:spMk id="49" creationId="{B596E7FD-5DF7-45BE-979F-12F2BA696C36}"/>
          </ac:spMkLst>
        </pc:spChg>
        <pc:spChg chg="add del mod">
          <ac:chgData name="Louis BERTOLOTTI" userId="9f4b2f45-7e14-4868-8f41-d45a6ad76f5d" providerId="ADAL" clId="{D945F495-5519-480E-B9F3-1A7BEC9B056C}" dt="2020-04-07T13:51:32.244" v="10190"/>
          <ac:spMkLst>
            <pc:docMk/>
            <pc:sldMk cId="3511445026" sldId="287"/>
            <ac:spMk id="50" creationId="{F39FBAEF-D511-416F-9C79-8DF426E1368B}"/>
          </ac:spMkLst>
        </pc:spChg>
        <pc:spChg chg="add del mod">
          <ac:chgData name="Louis BERTOLOTTI" userId="9f4b2f45-7e14-4868-8f41-d45a6ad76f5d" providerId="ADAL" clId="{D945F495-5519-480E-B9F3-1A7BEC9B056C}" dt="2020-04-07T13:51:32.248" v="10196"/>
          <ac:spMkLst>
            <pc:docMk/>
            <pc:sldMk cId="3511445026" sldId="287"/>
            <ac:spMk id="51" creationId="{472B101F-BA46-4933-AC60-C2B8BC06BCA4}"/>
          </ac:spMkLst>
        </pc:spChg>
        <pc:spChg chg="add del mod">
          <ac:chgData name="Louis BERTOLOTTI" userId="9f4b2f45-7e14-4868-8f41-d45a6ad76f5d" providerId="ADAL" clId="{D945F495-5519-480E-B9F3-1A7BEC9B056C}" dt="2020-04-07T13:51:32.243" v="10189"/>
          <ac:spMkLst>
            <pc:docMk/>
            <pc:sldMk cId="3511445026" sldId="287"/>
            <ac:spMk id="52" creationId="{D8B4253C-1FA2-40CD-87BA-B04C911E9172}"/>
          </ac:spMkLst>
        </pc:spChg>
        <pc:spChg chg="add del mod">
          <ac:chgData name="Louis BERTOLOTTI" userId="9f4b2f45-7e14-4868-8f41-d45a6ad76f5d" providerId="ADAL" clId="{D945F495-5519-480E-B9F3-1A7BEC9B056C}" dt="2020-04-07T13:51:32.247" v="10195"/>
          <ac:spMkLst>
            <pc:docMk/>
            <pc:sldMk cId="3511445026" sldId="287"/>
            <ac:spMk id="53" creationId="{FE783E6A-7C84-452B-9FC0-AC3BA2709680}"/>
          </ac:spMkLst>
        </pc:spChg>
        <pc:spChg chg="add del mod">
          <ac:chgData name="Louis BERTOLOTTI" userId="9f4b2f45-7e14-4868-8f41-d45a6ad76f5d" providerId="ADAL" clId="{D945F495-5519-480E-B9F3-1A7BEC9B056C}" dt="2020-04-07T13:51:32.242" v="10188"/>
          <ac:spMkLst>
            <pc:docMk/>
            <pc:sldMk cId="3511445026" sldId="287"/>
            <ac:spMk id="54" creationId="{E58B53BC-910C-4006-8DDA-C33C9D29FE4D}"/>
          </ac:spMkLst>
        </pc:spChg>
        <pc:spChg chg="add del mod">
          <ac:chgData name="Louis BERTOLOTTI" userId="9f4b2f45-7e14-4868-8f41-d45a6ad76f5d" providerId="ADAL" clId="{D945F495-5519-480E-B9F3-1A7BEC9B056C}" dt="2020-04-07T13:51:32.247" v="10194"/>
          <ac:spMkLst>
            <pc:docMk/>
            <pc:sldMk cId="3511445026" sldId="287"/>
            <ac:spMk id="55" creationId="{5C3F0FB1-236E-4C18-AEC3-10383931D119}"/>
          </ac:spMkLst>
        </pc:spChg>
        <pc:spChg chg="add del mod">
          <ac:chgData name="Louis BERTOLOTTI" userId="9f4b2f45-7e14-4868-8f41-d45a6ad76f5d" providerId="ADAL" clId="{D945F495-5519-480E-B9F3-1A7BEC9B056C}" dt="2020-04-07T13:51:32.242" v="10187"/>
          <ac:spMkLst>
            <pc:docMk/>
            <pc:sldMk cId="3511445026" sldId="287"/>
            <ac:spMk id="56" creationId="{5EB88D8F-914B-4ACC-AEB9-6A8B9583C170}"/>
          </ac:spMkLst>
        </pc:spChg>
        <pc:spChg chg="add del mod">
          <ac:chgData name="Louis BERTOLOTTI" userId="9f4b2f45-7e14-4868-8f41-d45a6ad76f5d" providerId="ADAL" clId="{D945F495-5519-480E-B9F3-1A7BEC9B056C}" dt="2020-04-07T13:51:32.246" v="10193"/>
          <ac:spMkLst>
            <pc:docMk/>
            <pc:sldMk cId="3511445026" sldId="287"/>
            <ac:spMk id="57" creationId="{FFEFC508-B15D-45BB-8E83-9EB6463527E7}"/>
          </ac:spMkLst>
        </pc:spChg>
        <pc:spChg chg="add del mod">
          <ac:chgData name="Louis BERTOLOTTI" userId="9f4b2f45-7e14-4868-8f41-d45a6ad76f5d" providerId="ADAL" clId="{D945F495-5519-480E-B9F3-1A7BEC9B056C}" dt="2020-04-07T13:51:59.039" v="11640"/>
          <ac:spMkLst>
            <pc:docMk/>
            <pc:sldMk cId="3511445026" sldId="287"/>
            <ac:spMk id="58" creationId="{FD25DA9B-7068-4DC1-8970-1E399669D242}"/>
          </ac:spMkLst>
        </pc:spChg>
        <pc:spChg chg="add del mod">
          <ac:chgData name="Louis BERTOLOTTI" userId="9f4b2f45-7e14-4868-8f41-d45a6ad76f5d" providerId="ADAL" clId="{D945F495-5519-480E-B9F3-1A7BEC9B056C}" dt="2020-04-07T13:51:59.043" v="11646"/>
          <ac:spMkLst>
            <pc:docMk/>
            <pc:sldMk cId="3511445026" sldId="287"/>
            <ac:spMk id="59" creationId="{F1029A6D-4B75-4B54-B82B-212F2A9E26E8}"/>
          </ac:spMkLst>
        </pc:spChg>
        <pc:spChg chg="add del mod">
          <ac:chgData name="Louis BERTOLOTTI" userId="9f4b2f45-7e14-4868-8f41-d45a6ad76f5d" providerId="ADAL" clId="{D945F495-5519-480E-B9F3-1A7BEC9B056C}" dt="2020-04-07T13:51:59.037" v="11639"/>
          <ac:spMkLst>
            <pc:docMk/>
            <pc:sldMk cId="3511445026" sldId="287"/>
            <ac:spMk id="60" creationId="{5EDA18E9-3A22-4823-99AD-F19F28B35C9D}"/>
          </ac:spMkLst>
        </pc:spChg>
        <pc:spChg chg="add del mod">
          <ac:chgData name="Louis BERTOLOTTI" userId="9f4b2f45-7e14-4868-8f41-d45a6ad76f5d" providerId="ADAL" clId="{D945F495-5519-480E-B9F3-1A7BEC9B056C}" dt="2020-04-07T13:51:59.042" v="11645"/>
          <ac:spMkLst>
            <pc:docMk/>
            <pc:sldMk cId="3511445026" sldId="287"/>
            <ac:spMk id="61" creationId="{F80634F8-80DD-4A58-AD2E-A10764FF448F}"/>
          </ac:spMkLst>
        </pc:spChg>
        <pc:spChg chg="add del mod">
          <ac:chgData name="Louis BERTOLOTTI" userId="9f4b2f45-7e14-4868-8f41-d45a6ad76f5d" providerId="ADAL" clId="{D945F495-5519-480E-B9F3-1A7BEC9B056C}" dt="2020-04-07T13:51:59.036" v="11638"/>
          <ac:spMkLst>
            <pc:docMk/>
            <pc:sldMk cId="3511445026" sldId="287"/>
            <ac:spMk id="62" creationId="{0C14F740-206F-4658-916A-0FFE2CC5D780}"/>
          </ac:spMkLst>
        </pc:spChg>
        <pc:spChg chg="add del mod">
          <ac:chgData name="Louis BERTOLOTTI" userId="9f4b2f45-7e14-4868-8f41-d45a6ad76f5d" providerId="ADAL" clId="{D945F495-5519-480E-B9F3-1A7BEC9B056C}" dt="2020-04-07T13:51:59.042" v="11644"/>
          <ac:spMkLst>
            <pc:docMk/>
            <pc:sldMk cId="3511445026" sldId="287"/>
            <ac:spMk id="63" creationId="{2CFDBA4A-0F7D-4922-B281-CA629E0D80B2}"/>
          </ac:spMkLst>
        </pc:spChg>
        <pc:spChg chg="add del mod">
          <ac:chgData name="Louis BERTOLOTTI" userId="9f4b2f45-7e14-4868-8f41-d45a6ad76f5d" providerId="ADAL" clId="{D945F495-5519-480E-B9F3-1A7BEC9B056C}" dt="2020-04-07T13:51:59.035" v="11637"/>
          <ac:spMkLst>
            <pc:docMk/>
            <pc:sldMk cId="3511445026" sldId="287"/>
            <ac:spMk id="64" creationId="{E6A13274-09A3-448D-B678-4F1B5C4E13AC}"/>
          </ac:spMkLst>
        </pc:spChg>
        <pc:spChg chg="add del mod">
          <ac:chgData name="Louis BERTOLOTTI" userId="9f4b2f45-7e14-4868-8f41-d45a6ad76f5d" providerId="ADAL" clId="{D945F495-5519-480E-B9F3-1A7BEC9B056C}" dt="2020-04-07T13:51:59.041" v="11643"/>
          <ac:spMkLst>
            <pc:docMk/>
            <pc:sldMk cId="3511445026" sldId="287"/>
            <ac:spMk id="65" creationId="{F1BA7A5E-FEB4-47B6-B613-957E7AFBD0F0}"/>
          </ac:spMkLst>
        </pc:spChg>
        <pc:spChg chg="add del mod">
          <ac:chgData name="Louis BERTOLOTTI" userId="9f4b2f45-7e14-4868-8f41-d45a6ad76f5d" providerId="ADAL" clId="{D945F495-5519-480E-B9F3-1A7BEC9B056C}" dt="2020-04-07T13:51:59.034" v="11636"/>
          <ac:spMkLst>
            <pc:docMk/>
            <pc:sldMk cId="3511445026" sldId="287"/>
            <ac:spMk id="66" creationId="{304EEF73-AC7C-44FD-8C93-0E7690295986}"/>
          </ac:spMkLst>
        </pc:spChg>
        <pc:spChg chg="add del mod">
          <ac:chgData name="Louis BERTOLOTTI" userId="9f4b2f45-7e14-4868-8f41-d45a6ad76f5d" providerId="ADAL" clId="{D945F495-5519-480E-B9F3-1A7BEC9B056C}" dt="2020-04-07T13:51:59.040" v="11642"/>
          <ac:spMkLst>
            <pc:docMk/>
            <pc:sldMk cId="3511445026" sldId="287"/>
            <ac:spMk id="67" creationId="{3C51D641-DAB6-4631-BE6C-04C14CDBE756}"/>
          </ac:spMkLst>
        </pc:spChg>
        <pc:spChg chg="add del mod">
          <ac:chgData name="Louis BERTOLOTTI" userId="9f4b2f45-7e14-4868-8f41-d45a6ad76f5d" providerId="ADAL" clId="{D945F495-5519-480E-B9F3-1A7BEC9B056C}" dt="2020-04-07T13:51:59.033" v="11635"/>
          <ac:spMkLst>
            <pc:docMk/>
            <pc:sldMk cId="3511445026" sldId="287"/>
            <ac:spMk id="68" creationId="{F665A363-0194-49BD-A3E5-F83B8E2EB2ED}"/>
          </ac:spMkLst>
        </pc:spChg>
        <pc:spChg chg="add del mod">
          <ac:chgData name="Louis BERTOLOTTI" userId="9f4b2f45-7e14-4868-8f41-d45a6ad76f5d" providerId="ADAL" clId="{D945F495-5519-480E-B9F3-1A7BEC9B056C}" dt="2020-04-07T13:51:59.040" v="11641"/>
          <ac:spMkLst>
            <pc:docMk/>
            <pc:sldMk cId="3511445026" sldId="287"/>
            <ac:spMk id="69" creationId="{E5CF981B-AB5C-4E38-9243-12A609989C57}"/>
          </ac:spMkLst>
        </pc:spChg>
        <pc:spChg chg="add del mod">
          <ac:chgData name="Louis BERTOLOTTI" userId="9f4b2f45-7e14-4868-8f41-d45a6ad76f5d" providerId="ADAL" clId="{D945F495-5519-480E-B9F3-1A7BEC9B056C}" dt="2020-04-08T09:05:20.777" v="16571"/>
          <ac:spMkLst>
            <pc:docMk/>
            <pc:sldMk cId="3511445026" sldId="287"/>
            <ac:spMk id="70" creationId="{73398627-B36D-4F9A-977A-C5C5B0BE06C7}"/>
          </ac:spMkLst>
        </pc:spChg>
        <pc:spChg chg="add del mod">
          <ac:chgData name="Louis BERTOLOTTI" userId="9f4b2f45-7e14-4868-8f41-d45a6ad76f5d" providerId="ADAL" clId="{D945F495-5519-480E-B9F3-1A7BEC9B056C}" dt="2020-04-08T09:05:20.782" v="16577"/>
          <ac:spMkLst>
            <pc:docMk/>
            <pc:sldMk cId="3511445026" sldId="287"/>
            <ac:spMk id="71" creationId="{9E2B91CD-D1FA-4C1B-88EE-6289743D0D52}"/>
          </ac:spMkLst>
        </pc:spChg>
        <pc:spChg chg="add del mod">
          <ac:chgData name="Louis BERTOLOTTI" userId="9f4b2f45-7e14-4868-8f41-d45a6ad76f5d" providerId="ADAL" clId="{D945F495-5519-480E-B9F3-1A7BEC9B056C}" dt="2020-04-08T09:05:20.777" v="16570"/>
          <ac:spMkLst>
            <pc:docMk/>
            <pc:sldMk cId="3511445026" sldId="287"/>
            <ac:spMk id="72" creationId="{05032DA1-3B12-4EB8-9051-5A2232BC28B2}"/>
          </ac:spMkLst>
        </pc:spChg>
        <pc:spChg chg="add del mod">
          <ac:chgData name="Louis BERTOLOTTI" userId="9f4b2f45-7e14-4868-8f41-d45a6ad76f5d" providerId="ADAL" clId="{D945F495-5519-480E-B9F3-1A7BEC9B056C}" dt="2020-04-08T09:05:20.782" v="16576"/>
          <ac:spMkLst>
            <pc:docMk/>
            <pc:sldMk cId="3511445026" sldId="287"/>
            <ac:spMk id="73" creationId="{E4F88DAA-1A73-4B83-AD58-A51FCA2DA0FF}"/>
          </ac:spMkLst>
        </pc:spChg>
        <pc:spChg chg="add del mod">
          <ac:chgData name="Louis BERTOLOTTI" userId="9f4b2f45-7e14-4868-8f41-d45a6ad76f5d" providerId="ADAL" clId="{D945F495-5519-480E-B9F3-1A7BEC9B056C}" dt="2020-04-08T09:05:20.776" v="16569"/>
          <ac:spMkLst>
            <pc:docMk/>
            <pc:sldMk cId="3511445026" sldId="287"/>
            <ac:spMk id="74" creationId="{DCB4C16A-6A06-4413-8287-F11CFCD9010D}"/>
          </ac:spMkLst>
        </pc:spChg>
        <pc:spChg chg="add del mod">
          <ac:chgData name="Louis BERTOLOTTI" userId="9f4b2f45-7e14-4868-8f41-d45a6ad76f5d" providerId="ADAL" clId="{D945F495-5519-480E-B9F3-1A7BEC9B056C}" dt="2020-04-08T09:05:20.781" v="16575"/>
          <ac:spMkLst>
            <pc:docMk/>
            <pc:sldMk cId="3511445026" sldId="287"/>
            <ac:spMk id="75" creationId="{42D7325D-E830-4F1A-A43F-32F15050D123}"/>
          </ac:spMkLst>
        </pc:spChg>
        <pc:spChg chg="add del mod">
          <ac:chgData name="Louis BERTOLOTTI" userId="9f4b2f45-7e14-4868-8f41-d45a6ad76f5d" providerId="ADAL" clId="{D945F495-5519-480E-B9F3-1A7BEC9B056C}" dt="2020-04-08T09:05:20.775" v="16568"/>
          <ac:spMkLst>
            <pc:docMk/>
            <pc:sldMk cId="3511445026" sldId="287"/>
            <ac:spMk id="76" creationId="{F809F08F-80F0-46AA-B105-77C00E4231C5}"/>
          </ac:spMkLst>
        </pc:spChg>
        <pc:spChg chg="add del mod">
          <ac:chgData name="Louis BERTOLOTTI" userId="9f4b2f45-7e14-4868-8f41-d45a6ad76f5d" providerId="ADAL" clId="{D945F495-5519-480E-B9F3-1A7BEC9B056C}" dt="2020-04-08T09:05:20.781" v="16574"/>
          <ac:spMkLst>
            <pc:docMk/>
            <pc:sldMk cId="3511445026" sldId="287"/>
            <ac:spMk id="77" creationId="{B8154E2F-CC91-4B26-8C1D-2DBDCD41609F}"/>
          </ac:spMkLst>
        </pc:spChg>
        <pc:spChg chg="add del mod">
          <ac:chgData name="Louis BERTOLOTTI" userId="9f4b2f45-7e14-4868-8f41-d45a6ad76f5d" providerId="ADAL" clId="{D945F495-5519-480E-B9F3-1A7BEC9B056C}" dt="2020-04-08T09:05:20.774" v="16567"/>
          <ac:spMkLst>
            <pc:docMk/>
            <pc:sldMk cId="3511445026" sldId="287"/>
            <ac:spMk id="78" creationId="{6E43DF09-CC3C-4D10-A5C1-AA0BC7BEFC53}"/>
          </ac:spMkLst>
        </pc:spChg>
        <pc:spChg chg="add del mod">
          <ac:chgData name="Louis BERTOLOTTI" userId="9f4b2f45-7e14-4868-8f41-d45a6ad76f5d" providerId="ADAL" clId="{D945F495-5519-480E-B9F3-1A7BEC9B056C}" dt="2020-04-08T09:05:20.780" v="16573"/>
          <ac:spMkLst>
            <pc:docMk/>
            <pc:sldMk cId="3511445026" sldId="287"/>
            <ac:spMk id="79" creationId="{CC95E61A-0AA9-4819-8BAF-524CF00EA233}"/>
          </ac:spMkLst>
        </pc:spChg>
        <pc:spChg chg="add del mod">
          <ac:chgData name="Louis BERTOLOTTI" userId="9f4b2f45-7e14-4868-8f41-d45a6ad76f5d" providerId="ADAL" clId="{D945F495-5519-480E-B9F3-1A7BEC9B056C}" dt="2020-04-08T09:05:20.773" v="16566"/>
          <ac:spMkLst>
            <pc:docMk/>
            <pc:sldMk cId="3511445026" sldId="287"/>
            <ac:spMk id="80" creationId="{EB838E0F-21B8-4320-B16D-8996EEC567D3}"/>
          </ac:spMkLst>
        </pc:spChg>
        <pc:spChg chg="add del mod">
          <ac:chgData name="Louis BERTOLOTTI" userId="9f4b2f45-7e14-4868-8f41-d45a6ad76f5d" providerId="ADAL" clId="{D945F495-5519-480E-B9F3-1A7BEC9B056C}" dt="2020-04-08T09:05:20.779" v="16572"/>
          <ac:spMkLst>
            <pc:docMk/>
            <pc:sldMk cId="3511445026" sldId="287"/>
            <ac:spMk id="81" creationId="{F6C46FB2-3B59-46D5-9DFB-900C08E2B5D6}"/>
          </ac:spMkLst>
        </pc:spChg>
        <pc:spChg chg="add mod">
          <ac:chgData name="Louis BERTOLOTTI" userId="9f4b2f45-7e14-4868-8f41-d45a6ad76f5d" providerId="ADAL" clId="{D945F495-5519-480E-B9F3-1A7BEC9B056C}" dt="2020-04-08T09:05:20.798" v="16591"/>
          <ac:spMkLst>
            <pc:docMk/>
            <pc:sldMk cId="3511445026" sldId="287"/>
            <ac:spMk id="82" creationId="{910D7E99-086D-46B8-A55E-15DCBA32EA99}"/>
          </ac:spMkLst>
        </pc:spChg>
        <pc:spChg chg="add mod">
          <ac:chgData name="Louis BERTOLOTTI" userId="9f4b2f45-7e14-4868-8f41-d45a6ad76f5d" providerId="ADAL" clId="{D945F495-5519-480E-B9F3-1A7BEC9B056C}" dt="2020-04-08T09:05:20.814" v="16602"/>
          <ac:spMkLst>
            <pc:docMk/>
            <pc:sldMk cId="3511445026" sldId="287"/>
            <ac:spMk id="83" creationId="{164DF75F-869D-4B2A-A4FB-A42703E5CDB3}"/>
          </ac:spMkLst>
        </pc:spChg>
        <pc:spChg chg="add mod">
          <ac:chgData name="Louis BERTOLOTTI" userId="9f4b2f45-7e14-4868-8f41-d45a6ad76f5d" providerId="ADAL" clId="{D945F495-5519-480E-B9F3-1A7BEC9B056C}" dt="2020-04-08T09:05:20.836" v="16616"/>
          <ac:spMkLst>
            <pc:docMk/>
            <pc:sldMk cId="3511445026" sldId="287"/>
            <ac:spMk id="84" creationId="{7D4E434C-FFE6-41F6-8BF4-4F659113E599}"/>
          </ac:spMkLst>
        </pc:spChg>
        <pc:spChg chg="add mod">
          <ac:chgData name="Louis BERTOLOTTI" userId="9f4b2f45-7e14-4868-8f41-d45a6ad76f5d" providerId="ADAL" clId="{D945F495-5519-480E-B9F3-1A7BEC9B056C}" dt="2020-04-08T09:05:20.854" v="16627"/>
          <ac:spMkLst>
            <pc:docMk/>
            <pc:sldMk cId="3511445026" sldId="287"/>
            <ac:spMk id="85" creationId="{33F7DCAA-801D-49C1-B6FB-90CC58C2B971}"/>
          </ac:spMkLst>
        </pc:spChg>
        <pc:spChg chg="add mod">
          <ac:chgData name="Louis BERTOLOTTI" userId="9f4b2f45-7e14-4868-8f41-d45a6ad76f5d" providerId="ADAL" clId="{D945F495-5519-480E-B9F3-1A7BEC9B056C}" dt="2020-04-08T09:05:20.877" v="16641"/>
          <ac:spMkLst>
            <pc:docMk/>
            <pc:sldMk cId="3511445026" sldId="287"/>
            <ac:spMk id="86" creationId="{320C5CBD-AAFC-4F18-8C4A-585DE0C161F9}"/>
          </ac:spMkLst>
        </pc:spChg>
        <pc:spChg chg="add mod">
          <ac:chgData name="Louis BERTOLOTTI" userId="9f4b2f45-7e14-4868-8f41-d45a6ad76f5d" providerId="ADAL" clId="{D945F495-5519-480E-B9F3-1A7BEC9B056C}" dt="2020-04-08T09:05:20.894" v="16652"/>
          <ac:spMkLst>
            <pc:docMk/>
            <pc:sldMk cId="3511445026" sldId="287"/>
            <ac:spMk id="87" creationId="{7E2D5A3E-C231-4819-9BC7-89AA21E0BFBE}"/>
          </ac:spMkLst>
        </pc:spChg>
        <pc:spChg chg="add mod">
          <ac:chgData name="Louis BERTOLOTTI" userId="9f4b2f45-7e14-4868-8f41-d45a6ad76f5d" providerId="ADAL" clId="{D945F495-5519-480E-B9F3-1A7BEC9B056C}" dt="2020-04-08T09:05:20.915" v="16666"/>
          <ac:spMkLst>
            <pc:docMk/>
            <pc:sldMk cId="3511445026" sldId="287"/>
            <ac:spMk id="88" creationId="{522DD4AD-CE50-480F-85A5-454D927583E9}"/>
          </ac:spMkLst>
        </pc:spChg>
        <pc:spChg chg="add mod">
          <ac:chgData name="Louis BERTOLOTTI" userId="9f4b2f45-7e14-4868-8f41-d45a6ad76f5d" providerId="ADAL" clId="{D945F495-5519-480E-B9F3-1A7BEC9B056C}" dt="2020-04-08T09:05:20.931" v="16677"/>
          <ac:spMkLst>
            <pc:docMk/>
            <pc:sldMk cId="3511445026" sldId="287"/>
            <ac:spMk id="89" creationId="{6E2BF36A-16A2-42CA-AC56-02A246890DCF}"/>
          </ac:spMkLst>
        </pc:spChg>
        <pc:spChg chg="add mod">
          <ac:chgData name="Louis BERTOLOTTI" userId="9f4b2f45-7e14-4868-8f41-d45a6ad76f5d" providerId="ADAL" clId="{D945F495-5519-480E-B9F3-1A7BEC9B056C}" dt="2020-04-08T09:05:20.953" v="16691"/>
          <ac:spMkLst>
            <pc:docMk/>
            <pc:sldMk cId="3511445026" sldId="287"/>
            <ac:spMk id="90" creationId="{79A72642-E04A-4BF3-8D0B-5CF21A4DA05C}"/>
          </ac:spMkLst>
        </pc:spChg>
        <pc:spChg chg="add mod">
          <ac:chgData name="Louis BERTOLOTTI" userId="9f4b2f45-7e14-4868-8f41-d45a6ad76f5d" providerId="ADAL" clId="{D945F495-5519-480E-B9F3-1A7BEC9B056C}" dt="2020-04-08T09:05:20.968" v="16702"/>
          <ac:spMkLst>
            <pc:docMk/>
            <pc:sldMk cId="3511445026" sldId="287"/>
            <ac:spMk id="91" creationId="{770E08B6-82D7-4435-94EB-037CA26C6C50}"/>
          </ac:spMkLst>
        </pc:spChg>
        <pc:spChg chg="add mod">
          <ac:chgData name="Louis BERTOLOTTI" userId="9f4b2f45-7e14-4868-8f41-d45a6ad76f5d" providerId="ADAL" clId="{D945F495-5519-480E-B9F3-1A7BEC9B056C}" dt="2020-04-08T09:05:20.991" v="16716"/>
          <ac:spMkLst>
            <pc:docMk/>
            <pc:sldMk cId="3511445026" sldId="287"/>
            <ac:spMk id="92" creationId="{DE232EFB-97BE-4132-9971-122BD95E56B7}"/>
          </ac:spMkLst>
        </pc:spChg>
        <pc:spChg chg="add mod">
          <ac:chgData name="Louis BERTOLOTTI" userId="9f4b2f45-7e14-4868-8f41-d45a6ad76f5d" providerId="ADAL" clId="{D945F495-5519-480E-B9F3-1A7BEC9B056C}" dt="2020-04-08T09:05:21.014" v="16732"/>
          <ac:spMkLst>
            <pc:docMk/>
            <pc:sldMk cId="3511445026" sldId="287"/>
            <ac:spMk id="93" creationId="{C0FF379E-7573-4915-9232-5CF504166BD3}"/>
          </ac:spMkLst>
        </pc:spChg>
      </pc:sldChg>
      <pc:sldChg chg="addSp modSp add del mod">
        <pc:chgData name="Louis BERTOLOTTI" userId="9f4b2f45-7e14-4868-8f41-d45a6ad76f5d" providerId="ADAL" clId="{D945F495-5519-480E-B9F3-1A7BEC9B056C}" dt="2020-04-07T13:14:43.488" v="6511" actId="2696"/>
        <pc:sldMkLst>
          <pc:docMk/>
          <pc:sldMk cId="209356066" sldId="288"/>
        </pc:sldMkLst>
        <pc:spChg chg="add mod">
          <ac:chgData name="Louis BERTOLOTTI" userId="9f4b2f45-7e14-4868-8f41-d45a6ad76f5d" providerId="ADAL" clId="{D945F495-5519-480E-B9F3-1A7BEC9B056C}" dt="2020-04-07T13:14:29.126" v="5524"/>
          <ac:spMkLst>
            <pc:docMk/>
            <pc:sldMk cId="209356066" sldId="288"/>
            <ac:spMk id="3" creationId="{376499EA-C589-48FC-8DEE-3AD04CF9FDE4}"/>
          </ac:spMkLst>
        </pc:spChg>
        <pc:spChg chg="add mod">
          <ac:chgData name="Louis BERTOLOTTI" userId="9f4b2f45-7e14-4868-8f41-d45a6ad76f5d" providerId="ADAL" clId="{D945F495-5519-480E-B9F3-1A7BEC9B056C}" dt="2020-04-07T13:14:29.148" v="5544"/>
          <ac:spMkLst>
            <pc:docMk/>
            <pc:sldMk cId="209356066" sldId="288"/>
            <ac:spMk id="4" creationId="{F59EB834-21F5-4C22-87DD-0793E4280B56}"/>
          </ac:spMkLst>
        </pc:spChg>
        <pc:spChg chg="add mod">
          <ac:chgData name="Louis BERTOLOTTI" userId="9f4b2f45-7e14-4868-8f41-d45a6ad76f5d" providerId="ADAL" clId="{D945F495-5519-480E-B9F3-1A7BEC9B056C}" dt="2020-04-07T13:14:29.167" v="5562"/>
          <ac:spMkLst>
            <pc:docMk/>
            <pc:sldMk cId="209356066" sldId="288"/>
            <ac:spMk id="5" creationId="{0B1A94A2-C58C-4BB6-A2B1-B9723B88FE30}"/>
          </ac:spMkLst>
        </pc:spChg>
        <pc:spChg chg="add mod">
          <ac:chgData name="Louis BERTOLOTTI" userId="9f4b2f45-7e14-4868-8f41-d45a6ad76f5d" providerId="ADAL" clId="{D945F495-5519-480E-B9F3-1A7BEC9B056C}" dt="2020-04-07T13:14:29.186" v="5579"/>
          <ac:spMkLst>
            <pc:docMk/>
            <pc:sldMk cId="209356066" sldId="288"/>
            <ac:spMk id="6" creationId="{6A8E8A91-4E10-4369-8641-70E408F0DED2}"/>
          </ac:spMkLst>
        </pc:spChg>
        <pc:spChg chg="add mod">
          <ac:chgData name="Louis BERTOLOTTI" userId="9f4b2f45-7e14-4868-8f41-d45a6ad76f5d" providerId="ADAL" clId="{D945F495-5519-480E-B9F3-1A7BEC9B056C}" dt="2020-04-07T13:14:29.208" v="5599"/>
          <ac:spMkLst>
            <pc:docMk/>
            <pc:sldMk cId="209356066" sldId="288"/>
            <ac:spMk id="7" creationId="{BEADFA4F-9438-4E81-8A3B-3B9F6880EC38}"/>
          </ac:spMkLst>
        </pc:spChg>
        <pc:spChg chg="add mod">
          <ac:chgData name="Louis BERTOLOTTI" userId="9f4b2f45-7e14-4868-8f41-d45a6ad76f5d" providerId="ADAL" clId="{D945F495-5519-480E-B9F3-1A7BEC9B056C}" dt="2020-04-07T13:14:29.224" v="5617"/>
          <ac:spMkLst>
            <pc:docMk/>
            <pc:sldMk cId="209356066" sldId="288"/>
            <ac:spMk id="8" creationId="{8C1DE6D6-7651-4B67-A181-851359BD053E}"/>
          </ac:spMkLst>
        </pc:spChg>
        <pc:spChg chg="add mod">
          <ac:chgData name="Louis BERTOLOTTI" userId="9f4b2f45-7e14-4868-8f41-d45a6ad76f5d" providerId="ADAL" clId="{D945F495-5519-480E-B9F3-1A7BEC9B056C}" dt="2020-04-07T13:14:29.241" v="5634"/>
          <ac:spMkLst>
            <pc:docMk/>
            <pc:sldMk cId="209356066" sldId="288"/>
            <ac:spMk id="9" creationId="{278A0D68-A0F6-4A11-BD52-25A0A31DC5F9}"/>
          </ac:spMkLst>
        </pc:spChg>
        <pc:spChg chg="add mod">
          <ac:chgData name="Louis BERTOLOTTI" userId="9f4b2f45-7e14-4868-8f41-d45a6ad76f5d" providerId="ADAL" clId="{D945F495-5519-480E-B9F3-1A7BEC9B056C}" dt="2020-04-07T13:14:29.260" v="5654"/>
          <ac:spMkLst>
            <pc:docMk/>
            <pc:sldMk cId="209356066" sldId="288"/>
            <ac:spMk id="10" creationId="{9F269288-C7E2-4D4A-A37D-1C860BA8D8E0}"/>
          </ac:spMkLst>
        </pc:spChg>
        <pc:spChg chg="add mod">
          <ac:chgData name="Louis BERTOLOTTI" userId="9f4b2f45-7e14-4868-8f41-d45a6ad76f5d" providerId="ADAL" clId="{D945F495-5519-480E-B9F3-1A7BEC9B056C}" dt="2020-04-07T13:14:29.277" v="5672"/>
          <ac:spMkLst>
            <pc:docMk/>
            <pc:sldMk cId="209356066" sldId="288"/>
            <ac:spMk id="11" creationId="{1B0FEB03-6A93-4689-923B-4DB5F1C8C238}"/>
          </ac:spMkLst>
        </pc:spChg>
        <pc:spChg chg="add mod">
          <ac:chgData name="Louis BERTOLOTTI" userId="9f4b2f45-7e14-4868-8f41-d45a6ad76f5d" providerId="ADAL" clId="{D945F495-5519-480E-B9F3-1A7BEC9B056C}" dt="2020-04-07T13:14:29.293" v="5689"/>
          <ac:spMkLst>
            <pc:docMk/>
            <pc:sldMk cId="209356066" sldId="288"/>
            <ac:spMk id="12" creationId="{2ECCC01F-0CE8-4614-A2DE-37A0856BB0BC}"/>
          </ac:spMkLst>
        </pc:spChg>
        <pc:spChg chg="add mod">
          <ac:chgData name="Louis BERTOLOTTI" userId="9f4b2f45-7e14-4868-8f41-d45a6ad76f5d" providerId="ADAL" clId="{D945F495-5519-480E-B9F3-1A7BEC9B056C}" dt="2020-04-07T13:14:29.317" v="5709"/>
          <ac:spMkLst>
            <pc:docMk/>
            <pc:sldMk cId="209356066" sldId="288"/>
            <ac:spMk id="13" creationId="{48A99FD2-EF5B-419E-AB67-BCE215762722}"/>
          </ac:spMkLst>
        </pc:spChg>
        <pc:spChg chg="add mod">
          <ac:chgData name="Louis BERTOLOTTI" userId="9f4b2f45-7e14-4868-8f41-d45a6ad76f5d" providerId="ADAL" clId="{D945F495-5519-480E-B9F3-1A7BEC9B056C}" dt="2020-04-07T13:14:29.333" v="5727"/>
          <ac:spMkLst>
            <pc:docMk/>
            <pc:sldMk cId="209356066" sldId="288"/>
            <ac:spMk id="14" creationId="{FB3BC916-6C73-48DF-A968-0768E1E65358}"/>
          </ac:spMkLst>
        </pc:spChg>
        <pc:spChg chg="add mod">
          <ac:chgData name="Louis BERTOLOTTI" userId="9f4b2f45-7e14-4868-8f41-d45a6ad76f5d" providerId="ADAL" clId="{D945F495-5519-480E-B9F3-1A7BEC9B056C}" dt="2020-04-07T13:14:29.351" v="5744"/>
          <ac:spMkLst>
            <pc:docMk/>
            <pc:sldMk cId="209356066" sldId="288"/>
            <ac:spMk id="15" creationId="{8FA563CF-E9A8-4C2C-81F7-30951323858A}"/>
          </ac:spMkLst>
        </pc:spChg>
        <pc:spChg chg="add mod">
          <ac:chgData name="Louis BERTOLOTTI" userId="9f4b2f45-7e14-4868-8f41-d45a6ad76f5d" providerId="ADAL" clId="{D945F495-5519-480E-B9F3-1A7BEC9B056C}" dt="2020-04-07T13:14:41.845" v="6510" actId="20577"/>
          <ac:spMkLst>
            <pc:docMk/>
            <pc:sldMk cId="209356066" sldId="288"/>
            <ac:spMk id="16" creationId="{516798A2-F593-46F8-A6FA-8B1728F32593}"/>
          </ac:spMkLst>
        </pc:spChg>
        <pc:spChg chg="add mod">
          <ac:chgData name="Louis BERTOLOTTI" userId="9f4b2f45-7e14-4868-8f41-d45a6ad76f5d" providerId="ADAL" clId="{D945F495-5519-480E-B9F3-1A7BEC9B056C}" dt="2020-04-07T13:14:29.391" v="5782"/>
          <ac:spMkLst>
            <pc:docMk/>
            <pc:sldMk cId="209356066" sldId="288"/>
            <ac:spMk id="17" creationId="{817AED9E-BE9F-43A0-8ACD-14CD4888123C}"/>
          </ac:spMkLst>
        </pc:spChg>
        <pc:spChg chg="add mod">
          <ac:chgData name="Louis BERTOLOTTI" userId="9f4b2f45-7e14-4868-8f41-d45a6ad76f5d" providerId="ADAL" clId="{D945F495-5519-480E-B9F3-1A7BEC9B056C}" dt="2020-04-07T13:14:29.407" v="5799"/>
          <ac:spMkLst>
            <pc:docMk/>
            <pc:sldMk cId="209356066" sldId="288"/>
            <ac:spMk id="18" creationId="{5F546F5C-BF7F-43F7-8A3F-32014B9A05EB}"/>
          </ac:spMkLst>
        </pc:spChg>
      </pc:sldChg>
      <pc:sldChg chg="addSp modSp add del mod">
        <pc:chgData name="Louis BERTOLOTTI" userId="9f4b2f45-7e14-4868-8f41-d45a6ad76f5d" providerId="ADAL" clId="{D945F495-5519-480E-B9F3-1A7BEC9B056C}" dt="2020-04-07T13:14:29.101" v="5504" actId="2696"/>
        <pc:sldMkLst>
          <pc:docMk/>
          <pc:sldMk cId="465319247" sldId="288"/>
        </pc:sldMkLst>
        <pc:spChg chg="add mod">
          <ac:chgData name="Louis BERTOLOTTI" userId="9f4b2f45-7e14-4868-8f41-d45a6ad76f5d" providerId="ADAL" clId="{D945F495-5519-480E-B9F3-1A7BEC9B056C}" dt="2020-04-07T13:14:18.842" v="4527"/>
          <ac:spMkLst>
            <pc:docMk/>
            <pc:sldMk cId="465319247" sldId="288"/>
            <ac:spMk id="3" creationId="{7954D3CF-FBC7-4707-A5EC-EBC8563202E6}"/>
          </ac:spMkLst>
        </pc:spChg>
        <pc:spChg chg="add mod">
          <ac:chgData name="Louis BERTOLOTTI" userId="9f4b2f45-7e14-4868-8f41-d45a6ad76f5d" providerId="ADAL" clId="{D945F495-5519-480E-B9F3-1A7BEC9B056C}" dt="2020-04-07T13:14:18.863" v="4547"/>
          <ac:spMkLst>
            <pc:docMk/>
            <pc:sldMk cId="465319247" sldId="288"/>
            <ac:spMk id="4" creationId="{5513F262-0184-4D73-9D38-E3035F5132E1}"/>
          </ac:spMkLst>
        </pc:spChg>
        <pc:spChg chg="add mod">
          <ac:chgData name="Louis BERTOLOTTI" userId="9f4b2f45-7e14-4868-8f41-d45a6ad76f5d" providerId="ADAL" clId="{D945F495-5519-480E-B9F3-1A7BEC9B056C}" dt="2020-04-07T13:14:18.881" v="4565"/>
          <ac:spMkLst>
            <pc:docMk/>
            <pc:sldMk cId="465319247" sldId="288"/>
            <ac:spMk id="5" creationId="{C7320B29-7E4A-4F87-84CC-BA322AF00D5A}"/>
          </ac:spMkLst>
        </pc:spChg>
        <pc:spChg chg="add mod">
          <ac:chgData name="Louis BERTOLOTTI" userId="9f4b2f45-7e14-4868-8f41-d45a6ad76f5d" providerId="ADAL" clId="{D945F495-5519-480E-B9F3-1A7BEC9B056C}" dt="2020-04-07T13:14:18.900" v="4582"/>
          <ac:spMkLst>
            <pc:docMk/>
            <pc:sldMk cId="465319247" sldId="288"/>
            <ac:spMk id="6" creationId="{1C8A5C85-7C4C-450B-BF37-E91F7D4322DD}"/>
          </ac:spMkLst>
        </pc:spChg>
        <pc:spChg chg="add mod">
          <ac:chgData name="Louis BERTOLOTTI" userId="9f4b2f45-7e14-4868-8f41-d45a6ad76f5d" providerId="ADAL" clId="{D945F495-5519-480E-B9F3-1A7BEC9B056C}" dt="2020-04-07T13:14:18.927" v="4602"/>
          <ac:spMkLst>
            <pc:docMk/>
            <pc:sldMk cId="465319247" sldId="288"/>
            <ac:spMk id="7" creationId="{F96C9EDB-57EC-4CE5-BE7D-A2D97EBB1BBB}"/>
          </ac:spMkLst>
        </pc:spChg>
        <pc:spChg chg="add mod">
          <ac:chgData name="Louis BERTOLOTTI" userId="9f4b2f45-7e14-4868-8f41-d45a6ad76f5d" providerId="ADAL" clId="{D945F495-5519-480E-B9F3-1A7BEC9B056C}" dt="2020-04-07T13:14:18.943" v="4620"/>
          <ac:spMkLst>
            <pc:docMk/>
            <pc:sldMk cId="465319247" sldId="288"/>
            <ac:spMk id="8" creationId="{B7708B94-67E4-4547-8DCC-2D770DCFF163}"/>
          </ac:spMkLst>
        </pc:spChg>
        <pc:spChg chg="add mod">
          <ac:chgData name="Louis BERTOLOTTI" userId="9f4b2f45-7e14-4868-8f41-d45a6ad76f5d" providerId="ADAL" clId="{D945F495-5519-480E-B9F3-1A7BEC9B056C}" dt="2020-04-07T13:14:18.960" v="4637"/>
          <ac:spMkLst>
            <pc:docMk/>
            <pc:sldMk cId="465319247" sldId="288"/>
            <ac:spMk id="9" creationId="{222FFA87-A276-43F0-A40F-A0CC0727FE38}"/>
          </ac:spMkLst>
        </pc:spChg>
        <pc:spChg chg="add mod">
          <ac:chgData name="Louis BERTOLOTTI" userId="9f4b2f45-7e14-4868-8f41-d45a6ad76f5d" providerId="ADAL" clId="{D945F495-5519-480E-B9F3-1A7BEC9B056C}" dt="2020-04-07T13:14:18.979" v="4657"/>
          <ac:spMkLst>
            <pc:docMk/>
            <pc:sldMk cId="465319247" sldId="288"/>
            <ac:spMk id="10" creationId="{5B469C27-4FDD-4668-8A5A-6C7D83A22473}"/>
          </ac:spMkLst>
        </pc:spChg>
        <pc:spChg chg="add mod">
          <ac:chgData name="Louis BERTOLOTTI" userId="9f4b2f45-7e14-4868-8f41-d45a6ad76f5d" providerId="ADAL" clId="{D945F495-5519-480E-B9F3-1A7BEC9B056C}" dt="2020-04-07T13:14:18.997" v="4675"/>
          <ac:spMkLst>
            <pc:docMk/>
            <pc:sldMk cId="465319247" sldId="288"/>
            <ac:spMk id="11" creationId="{7FD7E3AB-C0C7-493C-8122-24341316CD1D}"/>
          </ac:spMkLst>
        </pc:spChg>
        <pc:spChg chg="add mod">
          <ac:chgData name="Louis BERTOLOTTI" userId="9f4b2f45-7e14-4868-8f41-d45a6ad76f5d" providerId="ADAL" clId="{D945F495-5519-480E-B9F3-1A7BEC9B056C}" dt="2020-04-07T13:14:19.014" v="4692"/>
          <ac:spMkLst>
            <pc:docMk/>
            <pc:sldMk cId="465319247" sldId="288"/>
            <ac:spMk id="12" creationId="{D14E907E-E66F-46C2-A8ED-113691290027}"/>
          </ac:spMkLst>
        </pc:spChg>
        <pc:spChg chg="add mod">
          <ac:chgData name="Louis BERTOLOTTI" userId="9f4b2f45-7e14-4868-8f41-d45a6ad76f5d" providerId="ADAL" clId="{D945F495-5519-480E-B9F3-1A7BEC9B056C}" dt="2020-04-07T13:14:19.038" v="4712"/>
          <ac:spMkLst>
            <pc:docMk/>
            <pc:sldMk cId="465319247" sldId="288"/>
            <ac:spMk id="13" creationId="{6CE3800C-FD56-496C-9D31-465EDF62D6C4}"/>
          </ac:spMkLst>
        </pc:spChg>
        <pc:spChg chg="add mod">
          <ac:chgData name="Louis BERTOLOTTI" userId="9f4b2f45-7e14-4868-8f41-d45a6ad76f5d" providerId="ADAL" clId="{D945F495-5519-480E-B9F3-1A7BEC9B056C}" dt="2020-04-07T13:14:19.056" v="4730"/>
          <ac:spMkLst>
            <pc:docMk/>
            <pc:sldMk cId="465319247" sldId="288"/>
            <ac:spMk id="14" creationId="{78619742-F538-48A0-89D9-48A18E11451A}"/>
          </ac:spMkLst>
        </pc:spChg>
        <pc:spChg chg="add mod">
          <ac:chgData name="Louis BERTOLOTTI" userId="9f4b2f45-7e14-4868-8f41-d45a6ad76f5d" providerId="ADAL" clId="{D945F495-5519-480E-B9F3-1A7BEC9B056C}" dt="2020-04-07T13:14:19.081" v="4747"/>
          <ac:spMkLst>
            <pc:docMk/>
            <pc:sldMk cId="465319247" sldId="288"/>
            <ac:spMk id="15" creationId="{CE776B55-C74E-4E1F-8706-48A9B54E0710}"/>
          </ac:spMkLst>
        </pc:spChg>
        <pc:spChg chg="add mod">
          <ac:chgData name="Louis BERTOLOTTI" userId="9f4b2f45-7e14-4868-8f41-d45a6ad76f5d" providerId="ADAL" clId="{D945F495-5519-480E-B9F3-1A7BEC9B056C}" dt="2020-04-07T13:14:19.119" v="4767"/>
          <ac:spMkLst>
            <pc:docMk/>
            <pc:sldMk cId="465319247" sldId="288"/>
            <ac:spMk id="16" creationId="{4FFC5F2B-CAA2-4225-A15D-D1FCEC3AB873}"/>
          </ac:spMkLst>
        </pc:spChg>
        <pc:spChg chg="add mod">
          <ac:chgData name="Louis BERTOLOTTI" userId="9f4b2f45-7e14-4868-8f41-d45a6ad76f5d" providerId="ADAL" clId="{D945F495-5519-480E-B9F3-1A7BEC9B056C}" dt="2020-04-07T13:14:19.145" v="4785"/>
          <ac:spMkLst>
            <pc:docMk/>
            <pc:sldMk cId="465319247" sldId="288"/>
            <ac:spMk id="17" creationId="{A503BA33-3E55-4040-B154-0E7E2E17DC82}"/>
          </ac:spMkLst>
        </pc:spChg>
        <pc:spChg chg="add mod">
          <ac:chgData name="Louis BERTOLOTTI" userId="9f4b2f45-7e14-4868-8f41-d45a6ad76f5d" providerId="ADAL" clId="{D945F495-5519-480E-B9F3-1A7BEC9B056C}" dt="2020-04-07T13:14:19.164" v="4802"/>
          <ac:spMkLst>
            <pc:docMk/>
            <pc:sldMk cId="465319247" sldId="288"/>
            <ac:spMk id="18" creationId="{4CBF597F-25D7-4A80-B80C-2A0C56837D7B}"/>
          </ac:spMkLst>
        </pc:spChg>
      </pc:sldChg>
      <pc:sldChg chg="addSp delSp modSp add del mod">
        <pc:chgData name="Louis BERTOLOTTI" userId="9f4b2f45-7e14-4868-8f41-d45a6ad76f5d" providerId="ADAL" clId="{D945F495-5519-480E-B9F3-1A7BEC9B056C}" dt="2020-04-07T13:50:57.381" v="7591" actId="2696"/>
        <pc:sldMkLst>
          <pc:docMk/>
          <pc:sldMk cId="2981319751" sldId="288"/>
        </pc:sldMkLst>
        <pc:spChg chg="add mod">
          <ac:chgData name="Louis BERTOLOTTI" userId="9f4b2f45-7e14-4868-8f41-d45a6ad76f5d" providerId="ADAL" clId="{D945F495-5519-480E-B9F3-1A7BEC9B056C}" dt="2020-04-07T13:14:43.516" v="6531"/>
          <ac:spMkLst>
            <pc:docMk/>
            <pc:sldMk cId="2981319751" sldId="288"/>
            <ac:spMk id="3" creationId="{1C614B29-C5E5-4FDA-AB43-6A1A85FE86B3}"/>
          </ac:spMkLst>
        </pc:spChg>
        <pc:spChg chg="add mod">
          <ac:chgData name="Louis BERTOLOTTI" userId="9f4b2f45-7e14-4868-8f41-d45a6ad76f5d" providerId="ADAL" clId="{D945F495-5519-480E-B9F3-1A7BEC9B056C}" dt="2020-04-07T13:14:43.537" v="6551"/>
          <ac:spMkLst>
            <pc:docMk/>
            <pc:sldMk cId="2981319751" sldId="288"/>
            <ac:spMk id="4" creationId="{B7D54D5E-356B-4822-8F70-1867A47C63B5}"/>
          </ac:spMkLst>
        </pc:spChg>
        <pc:spChg chg="add mod">
          <ac:chgData name="Louis BERTOLOTTI" userId="9f4b2f45-7e14-4868-8f41-d45a6ad76f5d" providerId="ADAL" clId="{D945F495-5519-480E-B9F3-1A7BEC9B056C}" dt="2020-04-07T13:14:43.553" v="6569"/>
          <ac:spMkLst>
            <pc:docMk/>
            <pc:sldMk cId="2981319751" sldId="288"/>
            <ac:spMk id="5" creationId="{B8EC4100-35D0-4FAB-B99E-69D99EF4B009}"/>
          </ac:spMkLst>
        </pc:spChg>
        <pc:spChg chg="add mod">
          <ac:chgData name="Louis BERTOLOTTI" userId="9f4b2f45-7e14-4868-8f41-d45a6ad76f5d" providerId="ADAL" clId="{D945F495-5519-480E-B9F3-1A7BEC9B056C}" dt="2020-04-07T13:14:43.570" v="6586"/>
          <ac:spMkLst>
            <pc:docMk/>
            <pc:sldMk cId="2981319751" sldId="288"/>
            <ac:spMk id="6" creationId="{63C25AA3-C959-4C21-A65C-96A1AF78D27E}"/>
          </ac:spMkLst>
        </pc:spChg>
        <pc:spChg chg="add mod">
          <ac:chgData name="Louis BERTOLOTTI" userId="9f4b2f45-7e14-4868-8f41-d45a6ad76f5d" providerId="ADAL" clId="{D945F495-5519-480E-B9F3-1A7BEC9B056C}" dt="2020-04-07T13:14:43.593" v="6606"/>
          <ac:spMkLst>
            <pc:docMk/>
            <pc:sldMk cId="2981319751" sldId="288"/>
            <ac:spMk id="7" creationId="{94D82438-B152-461C-800A-49C7322C9D74}"/>
          </ac:spMkLst>
        </pc:spChg>
        <pc:spChg chg="add mod">
          <ac:chgData name="Louis BERTOLOTTI" userId="9f4b2f45-7e14-4868-8f41-d45a6ad76f5d" providerId="ADAL" clId="{D945F495-5519-480E-B9F3-1A7BEC9B056C}" dt="2020-04-07T13:14:43.611" v="6624"/>
          <ac:spMkLst>
            <pc:docMk/>
            <pc:sldMk cId="2981319751" sldId="288"/>
            <ac:spMk id="8" creationId="{888D4D94-EEB7-4EBE-AFF7-9948667EF51C}"/>
          </ac:spMkLst>
        </pc:spChg>
        <pc:spChg chg="add mod">
          <ac:chgData name="Louis BERTOLOTTI" userId="9f4b2f45-7e14-4868-8f41-d45a6ad76f5d" providerId="ADAL" clId="{D945F495-5519-480E-B9F3-1A7BEC9B056C}" dt="2020-04-07T13:14:43.628" v="6641"/>
          <ac:spMkLst>
            <pc:docMk/>
            <pc:sldMk cId="2981319751" sldId="288"/>
            <ac:spMk id="9" creationId="{F5B6131F-A6D3-4D87-B871-B0EBE154C190}"/>
          </ac:spMkLst>
        </pc:spChg>
        <pc:spChg chg="add mod">
          <ac:chgData name="Louis BERTOLOTTI" userId="9f4b2f45-7e14-4868-8f41-d45a6ad76f5d" providerId="ADAL" clId="{D945F495-5519-480E-B9F3-1A7BEC9B056C}" dt="2020-04-07T13:14:43.650" v="6661"/>
          <ac:spMkLst>
            <pc:docMk/>
            <pc:sldMk cId="2981319751" sldId="288"/>
            <ac:spMk id="10" creationId="{C9270D63-E239-46C2-B8CF-5914F354C4F8}"/>
          </ac:spMkLst>
        </pc:spChg>
        <pc:spChg chg="add mod">
          <ac:chgData name="Louis BERTOLOTTI" userId="9f4b2f45-7e14-4868-8f41-d45a6ad76f5d" providerId="ADAL" clId="{D945F495-5519-480E-B9F3-1A7BEC9B056C}" dt="2020-04-07T13:14:43.666" v="6679"/>
          <ac:spMkLst>
            <pc:docMk/>
            <pc:sldMk cId="2981319751" sldId="288"/>
            <ac:spMk id="11" creationId="{1CA1CA1E-C011-4CBF-9FF7-1048DBB3E968}"/>
          </ac:spMkLst>
        </pc:spChg>
        <pc:spChg chg="add mod">
          <ac:chgData name="Louis BERTOLOTTI" userId="9f4b2f45-7e14-4868-8f41-d45a6ad76f5d" providerId="ADAL" clId="{D945F495-5519-480E-B9F3-1A7BEC9B056C}" dt="2020-04-07T13:14:43.682" v="6696"/>
          <ac:spMkLst>
            <pc:docMk/>
            <pc:sldMk cId="2981319751" sldId="288"/>
            <ac:spMk id="12" creationId="{5B9D7315-D215-4BC8-8D0D-9F768E17D0C0}"/>
          </ac:spMkLst>
        </pc:spChg>
        <pc:spChg chg="add mod">
          <ac:chgData name="Louis BERTOLOTTI" userId="9f4b2f45-7e14-4868-8f41-d45a6ad76f5d" providerId="ADAL" clId="{D945F495-5519-480E-B9F3-1A7BEC9B056C}" dt="2020-04-07T13:14:43.702" v="6716"/>
          <ac:spMkLst>
            <pc:docMk/>
            <pc:sldMk cId="2981319751" sldId="288"/>
            <ac:spMk id="13" creationId="{0741915F-98D1-458B-925F-327D11BEE96F}"/>
          </ac:spMkLst>
        </pc:spChg>
        <pc:spChg chg="add mod">
          <ac:chgData name="Louis BERTOLOTTI" userId="9f4b2f45-7e14-4868-8f41-d45a6ad76f5d" providerId="ADAL" clId="{D945F495-5519-480E-B9F3-1A7BEC9B056C}" dt="2020-04-07T13:14:43.724" v="6734"/>
          <ac:spMkLst>
            <pc:docMk/>
            <pc:sldMk cId="2981319751" sldId="288"/>
            <ac:spMk id="14" creationId="{3033F554-3C94-4722-8099-20B9DC9ABA6B}"/>
          </ac:spMkLst>
        </pc:spChg>
        <pc:spChg chg="add mod">
          <ac:chgData name="Louis BERTOLOTTI" userId="9f4b2f45-7e14-4868-8f41-d45a6ad76f5d" providerId="ADAL" clId="{D945F495-5519-480E-B9F3-1A7BEC9B056C}" dt="2020-04-07T13:14:43.752" v="6751"/>
          <ac:spMkLst>
            <pc:docMk/>
            <pc:sldMk cId="2981319751" sldId="288"/>
            <ac:spMk id="15" creationId="{4F95B0E7-034C-45C6-81E9-4A6E6823F7CF}"/>
          </ac:spMkLst>
        </pc:spChg>
        <pc:spChg chg="add mod">
          <ac:chgData name="Louis BERTOLOTTI" userId="9f4b2f45-7e14-4868-8f41-d45a6ad76f5d" providerId="ADAL" clId="{D945F495-5519-480E-B9F3-1A7BEC9B056C}" dt="2020-04-07T13:14:43.785" v="6771"/>
          <ac:spMkLst>
            <pc:docMk/>
            <pc:sldMk cId="2981319751" sldId="288"/>
            <ac:spMk id="16" creationId="{C437A4FD-63EC-4AA0-81D1-1FEF8601AE58}"/>
          </ac:spMkLst>
        </pc:spChg>
        <pc:spChg chg="add mod">
          <ac:chgData name="Louis BERTOLOTTI" userId="9f4b2f45-7e14-4868-8f41-d45a6ad76f5d" providerId="ADAL" clId="{D945F495-5519-480E-B9F3-1A7BEC9B056C}" dt="2020-04-07T13:14:43.808" v="6789"/>
          <ac:spMkLst>
            <pc:docMk/>
            <pc:sldMk cId="2981319751" sldId="288"/>
            <ac:spMk id="17" creationId="{F5DEC9E0-51E5-4448-B01B-11B7D3D8511B}"/>
          </ac:spMkLst>
        </pc:spChg>
        <pc:spChg chg="add mod">
          <ac:chgData name="Louis BERTOLOTTI" userId="9f4b2f45-7e14-4868-8f41-d45a6ad76f5d" providerId="ADAL" clId="{D945F495-5519-480E-B9F3-1A7BEC9B056C}" dt="2020-04-07T13:14:43.832" v="6806"/>
          <ac:spMkLst>
            <pc:docMk/>
            <pc:sldMk cId="2981319751" sldId="288"/>
            <ac:spMk id="18" creationId="{3A9DB216-BF76-4544-849C-F73508AAFD27}"/>
          </ac:spMkLst>
        </pc:spChg>
        <pc:spChg chg="add del mod">
          <ac:chgData name="Louis BERTOLOTTI" userId="9f4b2f45-7e14-4868-8f41-d45a6ad76f5d" providerId="ADAL" clId="{D945F495-5519-480E-B9F3-1A7BEC9B056C}" dt="2020-04-07T13:50:23.830" v="7587" actId="22"/>
          <ac:spMkLst>
            <pc:docMk/>
            <pc:sldMk cId="2981319751" sldId="288"/>
            <ac:spMk id="20" creationId="{7BE09523-136D-44A9-A5CF-905255EA2E93}"/>
          </ac:spMkLst>
        </pc:spChg>
        <pc:spChg chg="add del mod">
          <ac:chgData name="Louis BERTOLOTTI" userId="9f4b2f45-7e14-4868-8f41-d45a6ad76f5d" providerId="ADAL" clId="{D945F495-5519-480E-B9F3-1A7BEC9B056C}" dt="2020-04-07T13:50:23.830" v="7587" actId="22"/>
          <ac:spMkLst>
            <pc:docMk/>
            <pc:sldMk cId="2981319751" sldId="288"/>
            <ac:spMk id="22" creationId="{6B814869-EE7B-4374-AF3D-C688237A8815}"/>
          </ac:spMkLst>
        </pc:spChg>
        <pc:spChg chg="add del mod">
          <ac:chgData name="Louis BERTOLOTTI" userId="9f4b2f45-7e14-4868-8f41-d45a6ad76f5d" providerId="ADAL" clId="{D945F495-5519-480E-B9F3-1A7BEC9B056C}" dt="2020-04-07T13:50:23.830" v="7587" actId="22"/>
          <ac:spMkLst>
            <pc:docMk/>
            <pc:sldMk cId="2981319751" sldId="288"/>
            <ac:spMk id="24" creationId="{A3C2407A-DF63-494F-AB0B-4FC941A2114A}"/>
          </ac:spMkLst>
        </pc:spChg>
      </pc:sldChg>
      <pc:sldChg chg="add del">
        <pc:chgData name="Louis BERTOLOTTI" userId="9f4b2f45-7e14-4868-8f41-d45a6ad76f5d" providerId="ADAL" clId="{D945F495-5519-480E-B9F3-1A7BEC9B056C}" dt="2020-04-07T13:13:51.883" v="4492" actId="22"/>
        <pc:sldMkLst>
          <pc:docMk/>
          <pc:sldMk cId="3604473048" sldId="288"/>
        </pc:sldMkLst>
      </pc:sldChg>
      <pc:sldChg chg="delSp modSp new mod">
        <pc:chgData name="Louis BERTOLOTTI" userId="9f4b2f45-7e14-4868-8f41-d45a6ad76f5d" providerId="ADAL" clId="{D945F495-5519-480E-B9F3-1A7BEC9B056C}" dt="2020-04-07T13:18:29.146" v="7513" actId="478"/>
        <pc:sldMkLst>
          <pc:docMk/>
          <pc:sldMk cId="3166885516" sldId="289"/>
        </pc:sldMkLst>
        <pc:spChg chg="mod">
          <ac:chgData name="Louis BERTOLOTTI" userId="9f4b2f45-7e14-4868-8f41-d45a6ad76f5d" providerId="ADAL" clId="{D945F495-5519-480E-B9F3-1A7BEC9B056C}" dt="2020-04-07T13:17:40.520" v="7508"/>
          <ac:spMkLst>
            <pc:docMk/>
            <pc:sldMk cId="3166885516" sldId="289"/>
            <ac:spMk id="2" creationId="{8586297F-43F3-4F94-A97E-06DDBD8C2746}"/>
          </ac:spMkLst>
        </pc:spChg>
        <pc:spChg chg="mod">
          <ac:chgData name="Louis BERTOLOTTI" userId="9f4b2f45-7e14-4868-8f41-d45a6ad76f5d" providerId="ADAL" clId="{D945F495-5519-480E-B9F3-1A7BEC9B056C}" dt="2020-04-07T13:18:05.916" v="7512" actId="20577"/>
          <ac:spMkLst>
            <pc:docMk/>
            <pc:sldMk cId="3166885516" sldId="289"/>
            <ac:spMk id="3" creationId="{7E6BAA0B-AF01-4917-A86C-7D6D5F8E203C}"/>
          </ac:spMkLst>
        </pc:spChg>
        <pc:spChg chg="del">
          <ac:chgData name="Louis BERTOLOTTI" userId="9f4b2f45-7e14-4868-8f41-d45a6ad76f5d" providerId="ADAL" clId="{D945F495-5519-480E-B9F3-1A7BEC9B056C}" dt="2020-04-07T13:18:29.146" v="7513" actId="478"/>
          <ac:spMkLst>
            <pc:docMk/>
            <pc:sldMk cId="3166885516" sldId="289"/>
            <ac:spMk id="4" creationId="{50D338BB-ADB1-49F5-B3F8-20416EBF67D0}"/>
          </ac:spMkLst>
        </pc:spChg>
      </pc:sldChg>
      <pc:sldChg chg="delSp modSp add mod">
        <pc:chgData name="Louis BERTOLOTTI" userId="9f4b2f45-7e14-4868-8f41-d45a6ad76f5d" providerId="ADAL" clId="{D945F495-5519-480E-B9F3-1A7BEC9B056C}" dt="2020-04-08T15:04:44.563" v="23895" actId="20577"/>
        <pc:sldMkLst>
          <pc:docMk/>
          <pc:sldMk cId="3731930810" sldId="290"/>
        </pc:sldMkLst>
        <pc:spChg chg="mod">
          <ac:chgData name="Louis BERTOLOTTI" userId="9f4b2f45-7e14-4868-8f41-d45a6ad76f5d" providerId="ADAL" clId="{D945F495-5519-480E-B9F3-1A7BEC9B056C}" dt="2020-04-08T15:04:44.563" v="23895" actId="20577"/>
          <ac:spMkLst>
            <pc:docMk/>
            <pc:sldMk cId="3731930810" sldId="290"/>
            <ac:spMk id="4" creationId="{037ECDD7-EC29-4E27-BDEE-58AAFDF9EDBC}"/>
          </ac:spMkLst>
        </pc:spChg>
        <pc:spChg chg="del">
          <ac:chgData name="Louis BERTOLOTTI" userId="9f4b2f45-7e14-4868-8f41-d45a6ad76f5d" providerId="ADAL" clId="{D945F495-5519-480E-B9F3-1A7BEC9B056C}" dt="2020-04-07T13:57:07.244" v="11802" actId="478"/>
          <ac:spMkLst>
            <pc:docMk/>
            <pc:sldMk cId="3731930810" sldId="290"/>
            <ac:spMk id="10" creationId="{7EED81EA-592E-4AD1-9912-F06754F8CFBA}"/>
          </ac:spMkLst>
        </pc:spChg>
        <pc:spChg chg="del">
          <ac:chgData name="Louis BERTOLOTTI" userId="9f4b2f45-7e14-4868-8f41-d45a6ad76f5d" providerId="ADAL" clId="{D945F495-5519-480E-B9F3-1A7BEC9B056C}" dt="2020-04-07T13:57:07.244" v="11802" actId="478"/>
          <ac:spMkLst>
            <pc:docMk/>
            <pc:sldMk cId="3731930810" sldId="290"/>
            <ac:spMk id="12" creationId="{642AC3CA-48FD-4D7D-A598-5DB42C4FF2F1}"/>
          </ac:spMkLst>
        </pc:spChg>
        <pc:picChg chg="mod">
          <ac:chgData name="Louis BERTOLOTTI" userId="9f4b2f45-7e14-4868-8f41-d45a6ad76f5d" providerId="ADAL" clId="{D945F495-5519-480E-B9F3-1A7BEC9B056C}" dt="2020-04-07T13:57:14.024" v="11805" actId="1076"/>
          <ac:picMkLst>
            <pc:docMk/>
            <pc:sldMk cId="3731930810" sldId="290"/>
            <ac:picMk id="3" creationId="{50F6B1E7-BC22-4386-AB5D-B60AA2D69581}"/>
          </ac:picMkLst>
        </pc:picChg>
        <pc:picChg chg="del">
          <ac:chgData name="Louis BERTOLOTTI" userId="9f4b2f45-7e14-4868-8f41-d45a6ad76f5d" providerId="ADAL" clId="{D945F495-5519-480E-B9F3-1A7BEC9B056C}" dt="2020-04-07T13:57:09.411" v="11803" actId="478"/>
          <ac:picMkLst>
            <pc:docMk/>
            <pc:sldMk cId="3731930810" sldId="290"/>
            <ac:picMk id="5" creationId="{E95D46CF-BD41-42F8-AFB2-2AF851E804E8}"/>
          </ac:picMkLst>
        </pc:picChg>
        <pc:picChg chg="del">
          <ac:chgData name="Louis BERTOLOTTI" userId="9f4b2f45-7e14-4868-8f41-d45a6ad76f5d" providerId="ADAL" clId="{D945F495-5519-480E-B9F3-1A7BEC9B056C}" dt="2020-04-07T13:57:07.244" v="11802" actId="478"/>
          <ac:picMkLst>
            <pc:docMk/>
            <pc:sldMk cId="3731930810" sldId="290"/>
            <ac:picMk id="6" creationId="{FC171B9F-56D0-46FD-AC6B-B3CE6FCA6BDA}"/>
          </ac:picMkLst>
        </pc:picChg>
        <pc:picChg chg="del">
          <ac:chgData name="Louis BERTOLOTTI" userId="9f4b2f45-7e14-4868-8f41-d45a6ad76f5d" providerId="ADAL" clId="{D945F495-5519-480E-B9F3-1A7BEC9B056C}" dt="2020-04-07T13:57:07.244" v="11802" actId="478"/>
          <ac:picMkLst>
            <pc:docMk/>
            <pc:sldMk cId="3731930810" sldId="290"/>
            <ac:picMk id="8" creationId="{3BA44C60-3BEF-4CF8-8B70-996FC799AFBA}"/>
          </ac:picMkLst>
        </pc:picChg>
      </pc:sldChg>
      <pc:sldChg chg="addSp delSp modSp add mod">
        <pc:chgData name="Louis BERTOLOTTI" userId="9f4b2f45-7e14-4868-8f41-d45a6ad76f5d" providerId="ADAL" clId="{D945F495-5519-480E-B9F3-1A7BEC9B056C}" dt="2020-04-08T09:05:20.550" v="16398"/>
        <pc:sldMkLst>
          <pc:docMk/>
          <pc:sldMk cId="2128495801" sldId="291"/>
        </pc:sldMkLst>
        <pc:spChg chg="add del mod">
          <ac:chgData name="Louis BERTOLOTTI" userId="9f4b2f45-7e14-4868-8f41-d45a6ad76f5d" providerId="ADAL" clId="{D945F495-5519-480E-B9F3-1A7BEC9B056C}" dt="2020-04-07T13:51:31.930" v="9858"/>
          <ac:spMkLst>
            <pc:docMk/>
            <pc:sldMk cId="2128495801" sldId="291"/>
            <ac:spMk id="4" creationId="{B9371FD8-88DB-4F8F-BFE1-0BC4C270FD9C}"/>
          </ac:spMkLst>
        </pc:spChg>
        <pc:spChg chg="mod">
          <ac:chgData name="Louis BERTOLOTTI" userId="9f4b2f45-7e14-4868-8f41-d45a6ad76f5d" providerId="ADAL" clId="{D945F495-5519-480E-B9F3-1A7BEC9B056C}" dt="2020-04-08T09:05:20.488" v="16334"/>
          <ac:spMkLst>
            <pc:docMk/>
            <pc:sldMk cId="2128495801" sldId="291"/>
            <ac:spMk id="5" creationId="{85342D7C-1962-48BA-A90C-9AE244A2158D}"/>
          </ac:spMkLst>
        </pc:spChg>
        <pc:spChg chg="mod">
          <ac:chgData name="Louis BERTOLOTTI" userId="9f4b2f45-7e14-4868-8f41-d45a6ad76f5d" providerId="ADAL" clId="{D945F495-5519-480E-B9F3-1A7BEC9B056C}" dt="2020-04-08T09:05:20.490" v="16336"/>
          <ac:spMkLst>
            <pc:docMk/>
            <pc:sldMk cId="2128495801" sldId="291"/>
            <ac:spMk id="6" creationId="{B0021DCF-B6A7-44E5-B30F-F999C163AE69}"/>
          </ac:spMkLst>
        </pc:spChg>
        <pc:spChg chg="add del mod">
          <ac:chgData name="Louis BERTOLOTTI" userId="9f4b2f45-7e14-4868-8f41-d45a6ad76f5d" providerId="ADAL" clId="{D945F495-5519-480E-B9F3-1A7BEC9B056C}" dt="2020-04-07T13:51:31.935" v="9864"/>
          <ac:spMkLst>
            <pc:docMk/>
            <pc:sldMk cId="2128495801" sldId="291"/>
            <ac:spMk id="7" creationId="{86DEC787-2188-406A-B63A-85D1295052DA}"/>
          </ac:spMkLst>
        </pc:spChg>
        <pc:spChg chg="add del mod">
          <ac:chgData name="Louis BERTOLOTTI" userId="9f4b2f45-7e14-4868-8f41-d45a6ad76f5d" providerId="ADAL" clId="{D945F495-5519-480E-B9F3-1A7BEC9B056C}" dt="2020-04-07T13:51:31.930" v="9857"/>
          <ac:spMkLst>
            <pc:docMk/>
            <pc:sldMk cId="2128495801" sldId="291"/>
            <ac:spMk id="8" creationId="{98D37756-3019-4CE6-998E-28DEDF07DA59}"/>
          </ac:spMkLst>
        </pc:spChg>
        <pc:spChg chg="add del mod">
          <ac:chgData name="Louis BERTOLOTTI" userId="9f4b2f45-7e14-4868-8f41-d45a6ad76f5d" providerId="ADAL" clId="{D945F495-5519-480E-B9F3-1A7BEC9B056C}" dt="2020-04-07T13:51:31.934" v="9863"/>
          <ac:spMkLst>
            <pc:docMk/>
            <pc:sldMk cId="2128495801" sldId="291"/>
            <ac:spMk id="9" creationId="{7C24E31B-BB3C-4FDE-8F81-732585DC97B9}"/>
          </ac:spMkLst>
        </pc:spChg>
        <pc:spChg chg="add del mod">
          <ac:chgData name="Louis BERTOLOTTI" userId="9f4b2f45-7e14-4868-8f41-d45a6ad76f5d" providerId="ADAL" clId="{D945F495-5519-480E-B9F3-1A7BEC9B056C}" dt="2020-04-07T13:51:31.929" v="9856"/>
          <ac:spMkLst>
            <pc:docMk/>
            <pc:sldMk cId="2128495801" sldId="291"/>
            <ac:spMk id="10" creationId="{975196AD-E6E9-4CCF-B02D-9CA7CF428E0C}"/>
          </ac:spMkLst>
        </pc:spChg>
        <pc:spChg chg="add del mod">
          <ac:chgData name="Louis BERTOLOTTI" userId="9f4b2f45-7e14-4868-8f41-d45a6ad76f5d" providerId="ADAL" clId="{D945F495-5519-480E-B9F3-1A7BEC9B056C}" dt="2020-04-07T13:51:31.933" v="9862"/>
          <ac:spMkLst>
            <pc:docMk/>
            <pc:sldMk cId="2128495801" sldId="291"/>
            <ac:spMk id="11" creationId="{986FC451-0D76-4A25-900A-AAF33B538F23}"/>
          </ac:spMkLst>
        </pc:spChg>
        <pc:spChg chg="mod">
          <ac:chgData name="Louis BERTOLOTTI" userId="9f4b2f45-7e14-4868-8f41-d45a6ad76f5d" providerId="ADAL" clId="{D945F495-5519-480E-B9F3-1A7BEC9B056C}" dt="2020-04-08T09:05:20.491" v="16337"/>
          <ac:spMkLst>
            <pc:docMk/>
            <pc:sldMk cId="2128495801" sldId="291"/>
            <ac:spMk id="12" creationId="{67B202FF-6D7F-44EA-BB66-1828596431E8}"/>
          </ac:spMkLst>
        </pc:spChg>
        <pc:spChg chg="add del mod">
          <ac:chgData name="Louis BERTOLOTTI" userId="9f4b2f45-7e14-4868-8f41-d45a6ad76f5d" providerId="ADAL" clId="{D945F495-5519-480E-B9F3-1A7BEC9B056C}" dt="2020-04-07T13:51:31.928" v="9855"/>
          <ac:spMkLst>
            <pc:docMk/>
            <pc:sldMk cId="2128495801" sldId="291"/>
            <ac:spMk id="13" creationId="{599F85D1-80AA-4011-BD17-F15F06D3C57F}"/>
          </ac:spMkLst>
        </pc:spChg>
        <pc:spChg chg="add del mod">
          <ac:chgData name="Louis BERTOLOTTI" userId="9f4b2f45-7e14-4868-8f41-d45a6ad76f5d" providerId="ADAL" clId="{D945F495-5519-480E-B9F3-1A7BEC9B056C}" dt="2020-04-07T13:51:31.933" v="9861"/>
          <ac:spMkLst>
            <pc:docMk/>
            <pc:sldMk cId="2128495801" sldId="291"/>
            <ac:spMk id="14" creationId="{B3B298C3-99CF-4400-832A-36DC3F974570}"/>
          </ac:spMkLst>
        </pc:spChg>
        <pc:spChg chg="add del mod">
          <ac:chgData name="Louis BERTOLOTTI" userId="9f4b2f45-7e14-4868-8f41-d45a6ad76f5d" providerId="ADAL" clId="{D945F495-5519-480E-B9F3-1A7BEC9B056C}" dt="2020-04-07T13:51:31.927" v="9854"/>
          <ac:spMkLst>
            <pc:docMk/>
            <pc:sldMk cId="2128495801" sldId="291"/>
            <ac:spMk id="15" creationId="{6B01F3F2-2DCB-4BEA-BA3C-B46B517684B0}"/>
          </ac:spMkLst>
        </pc:spChg>
        <pc:spChg chg="add del mod">
          <ac:chgData name="Louis BERTOLOTTI" userId="9f4b2f45-7e14-4868-8f41-d45a6ad76f5d" providerId="ADAL" clId="{D945F495-5519-480E-B9F3-1A7BEC9B056C}" dt="2020-04-07T13:51:31.932" v="9860"/>
          <ac:spMkLst>
            <pc:docMk/>
            <pc:sldMk cId="2128495801" sldId="291"/>
            <ac:spMk id="16" creationId="{9EFFF45C-5E13-478F-8235-A11495289386}"/>
          </ac:spMkLst>
        </pc:spChg>
        <pc:spChg chg="add del mod">
          <ac:chgData name="Louis BERTOLOTTI" userId="9f4b2f45-7e14-4868-8f41-d45a6ad76f5d" providerId="ADAL" clId="{D945F495-5519-480E-B9F3-1A7BEC9B056C}" dt="2020-04-07T13:51:31.926" v="9853"/>
          <ac:spMkLst>
            <pc:docMk/>
            <pc:sldMk cId="2128495801" sldId="291"/>
            <ac:spMk id="17" creationId="{8E6E8C24-70A0-4FAC-B280-75AD4615CA24}"/>
          </ac:spMkLst>
        </pc:spChg>
        <pc:spChg chg="add del mod">
          <ac:chgData name="Louis BERTOLOTTI" userId="9f4b2f45-7e14-4868-8f41-d45a6ad76f5d" providerId="ADAL" clId="{D945F495-5519-480E-B9F3-1A7BEC9B056C}" dt="2020-04-07T13:51:31.931" v="9859"/>
          <ac:spMkLst>
            <pc:docMk/>
            <pc:sldMk cId="2128495801" sldId="291"/>
            <ac:spMk id="18" creationId="{DDE749BE-D6FD-4082-9532-FC119219C01B}"/>
          </ac:spMkLst>
        </pc:spChg>
        <pc:spChg chg="add del mod">
          <ac:chgData name="Louis BERTOLOTTI" userId="9f4b2f45-7e14-4868-8f41-d45a6ad76f5d" providerId="ADAL" clId="{D945F495-5519-480E-B9F3-1A7BEC9B056C}" dt="2020-04-07T13:51:58.666" v="11306"/>
          <ac:spMkLst>
            <pc:docMk/>
            <pc:sldMk cId="2128495801" sldId="291"/>
            <ac:spMk id="19" creationId="{15E8E6E8-A4DC-4728-9228-3A5BB5CACE8A}"/>
          </ac:spMkLst>
        </pc:spChg>
        <pc:spChg chg="add del mod">
          <ac:chgData name="Louis BERTOLOTTI" userId="9f4b2f45-7e14-4868-8f41-d45a6ad76f5d" providerId="ADAL" clId="{D945F495-5519-480E-B9F3-1A7BEC9B056C}" dt="2020-04-07T13:51:58.670" v="11312"/>
          <ac:spMkLst>
            <pc:docMk/>
            <pc:sldMk cId="2128495801" sldId="291"/>
            <ac:spMk id="20" creationId="{9CCA18CF-3893-45DC-A98F-C408C7FB45A7}"/>
          </ac:spMkLst>
        </pc:spChg>
        <pc:spChg chg="add del mod">
          <ac:chgData name="Louis BERTOLOTTI" userId="9f4b2f45-7e14-4868-8f41-d45a6ad76f5d" providerId="ADAL" clId="{D945F495-5519-480E-B9F3-1A7BEC9B056C}" dt="2020-04-07T13:51:58.665" v="11305"/>
          <ac:spMkLst>
            <pc:docMk/>
            <pc:sldMk cId="2128495801" sldId="291"/>
            <ac:spMk id="21" creationId="{6C59B71D-0454-40F3-AFF8-C08AA08008A0}"/>
          </ac:spMkLst>
        </pc:spChg>
        <pc:spChg chg="add del mod">
          <ac:chgData name="Louis BERTOLOTTI" userId="9f4b2f45-7e14-4868-8f41-d45a6ad76f5d" providerId="ADAL" clId="{D945F495-5519-480E-B9F3-1A7BEC9B056C}" dt="2020-04-07T13:51:58.670" v="11311"/>
          <ac:spMkLst>
            <pc:docMk/>
            <pc:sldMk cId="2128495801" sldId="291"/>
            <ac:spMk id="22" creationId="{0C095915-A10F-4C3F-9524-A8756FED2EAD}"/>
          </ac:spMkLst>
        </pc:spChg>
        <pc:spChg chg="add del mod">
          <ac:chgData name="Louis BERTOLOTTI" userId="9f4b2f45-7e14-4868-8f41-d45a6ad76f5d" providerId="ADAL" clId="{D945F495-5519-480E-B9F3-1A7BEC9B056C}" dt="2020-04-07T13:51:58.664" v="11304"/>
          <ac:spMkLst>
            <pc:docMk/>
            <pc:sldMk cId="2128495801" sldId="291"/>
            <ac:spMk id="23" creationId="{AEAB9F58-1CF6-4218-9492-8DA7AE57D57A}"/>
          </ac:spMkLst>
        </pc:spChg>
        <pc:spChg chg="add del mod">
          <ac:chgData name="Louis BERTOLOTTI" userId="9f4b2f45-7e14-4868-8f41-d45a6ad76f5d" providerId="ADAL" clId="{D945F495-5519-480E-B9F3-1A7BEC9B056C}" dt="2020-04-07T13:51:58.669" v="11310"/>
          <ac:spMkLst>
            <pc:docMk/>
            <pc:sldMk cId="2128495801" sldId="291"/>
            <ac:spMk id="24" creationId="{6E7C4038-0CEC-459B-BF76-B77076CF042B}"/>
          </ac:spMkLst>
        </pc:spChg>
        <pc:spChg chg="add del mod">
          <ac:chgData name="Louis BERTOLOTTI" userId="9f4b2f45-7e14-4868-8f41-d45a6ad76f5d" providerId="ADAL" clId="{D945F495-5519-480E-B9F3-1A7BEC9B056C}" dt="2020-04-07T13:51:58.664" v="11303"/>
          <ac:spMkLst>
            <pc:docMk/>
            <pc:sldMk cId="2128495801" sldId="291"/>
            <ac:spMk id="25" creationId="{A9406143-CBD2-4346-BE93-E587CA8B1D09}"/>
          </ac:spMkLst>
        </pc:spChg>
        <pc:spChg chg="add del mod">
          <ac:chgData name="Louis BERTOLOTTI" userId="9f4b2f45-7e14-4868-8f41-d45a6ad76f5d" providerId="ADAL" clId="{D945F495-5519-480E-B9F3-1A7BEC9B056C}" dt="2020-04-07T13:51:58.668" v="11309"/>
          <ac:spMkLst>
            <pc:docMk/>
            <pc:sldMk cId="2128495801" sldId="291"/>
            <ac:spMk id="26" creationId="{7861AFB6-8A69-4182-B7F0-3141299D75D2}"/>
          </ac:spMkLst>
        </pc:spChg>
        <pc:spChg chg="add del mod">
          <ac:chgData name="Louis BERTOLOTTI" userId="9f4b2f45-7e14-4868-8f41-d45a6ad76f5d" providerId="ADAL" clId="{D945F495-5519-480E-B9F3-1A7BEC9B056C}" dt="2020-04-07T13:51:58.663" v="11302"/>
          <ac:spMkLst>
            <pc:docMk/>
            <pc:sldMk cId="2128495801" sldId="291"/>
            <ac:spMk id="27" creationId="{FB59ACCB-D8D6-479A-BD29-4D7FD59B87C1}"/>
          </ac:spMkLst>
        </pc:spChg>
        <pc:spChg chg="add del mod">
          <ac:chgData name="Louis BERTOLOTTI" userId="9f4b2f45-7e14-4868-8f41-d45a6ad76f5d" providerId="ADAL" clId="{D945F495-5519-480E-B9F3-1A7BEC9B056C}" dt="2020-04-07T13:51:58.667" v="11308"/>
          <ac:spMkLst>
            <pc:docMk/>
            <pc:sldMk cId="2128495801" sldId="291"/>
            <ac:spMk id="28" creationId="{AA943E8D-09C3-4DCD-B209-51986A49E409}"/>
          </ac:spMkLst>
        </pc:spChg>
        <pc:spChg chg="add del mod">
          <ac:chgData name="Louis BERTOLOTTI" userId="9f4b2f45-7e14-4868-8f41-d45a6ad76f5d" providerId="ADAL" clId="{D945F495-5519-480E-B9F3-1A7BEC9B056C}" dt="2020-04-07T13:51:58.662" v="11301"/>
          <ac:spMkLst>
            <pc:docMk/>
            <pc:sldMk cId="2128495801" sldId="291"/>
            <ac:spMk id="29" creationId="{E89F0948-8DB6-43F9-A4CB-B65A53777A20}"/>
          </ac:spMkLst>
        </pc:spChg>
        <pc:spChg chg="add del mod">
          <ac:chgData name="Louis BERTOLOTTI" userId="9f4b2f45-7e14-4868-8f41-d45a6ad76f5d" providerId="ADAL" clId="{D945F495-5519-480E-B9F3-1A7BEC9B056C}" dt="2020-04-07T13:51:58.666" v="11307"/>
          <ac:spMkLst>
            <pc:docMk/>
            <pc:sldMk cId="2128495801" sldId="291"/>
            <ac:spMk id="30" creationId="{30D3F313-4E2F-4D54-9F2B-9892CFBD0303}"/>
          </ac:spMkLst>
        </pc:spChg>
        <pc:spChg chg="add del mod">
          <ac:chgData name="Louis BERTOLOTTI" userId="9f4b2f45-7e14-4868-8f41-d45a6ad76f5d" providerId="ADAL" clId="{D945F495-5519-480E-B9F3-1A7BEC9B056C}" dt="2020-04-08T09:05:20.392" v="16237"/>
          <ac:spMkLst>
            <pc:docMk/>
            <pc:sldMk cId="2128495801" sldId="291"/>
            <ac:spMk id="31" creationId="{133736C9-662E-4DF6-BFAB-D1C80BDB5D56}"/>
          </ac:spMkLst>
        </pc:spChg>
        <pc:spChg chg="add del mod">
          <ac:chgData name="Louis BERTOLOTTI" userId="9f4b2f45-7e14-4868-8f41-d45a6ad76f5d" providerId="ADAL" clId="{D945F495-5519-480E-B9F3-1A7BEC9B056C}" dt="2020-04-08T09:05:20.396" v="16243"/>
          <ac:spMkLst>
            <pc:docMk/>
            <pc:sldMk cId="2128495801" sldId="291"/>
            <ac:spMk id="32" creationId="{8C1FA733-8974-48D1-BA0B-4E9B1F018B0C}"/>
          </ac:spMkLst>
        </pc:spChg>
        <pc:spChg chg="add del mod">
          <ac:chgData name="Louis BERTOLOTTI" userId="9f4b2f45-7e14-4868-8f41-d45a6ad76f5d" providerId="ADAL" clId="{D945F495-5519-480E-B9F3-1A7BEC9B056C}" dt="2020-04-08T09:05:20.391" v="16236"/>
          <ac:spMkLst>
            <pc:docMk/>
            <pc:sldMk cId="2128495801" sldId="291"/>
            <ac:spMk id="33" creationId="{305F98DB-D5E7-468A-B0F6-62854A182BF5}"/>
          </ac:spMkLst>
        </pc:spChg>
        <pc:spChg chg="add del mod">
          <ac:chgData name="Louis BERTOLOTTI" userId="9f4b2f45-7e14-4868-8f41-d45a6ad76f5d" providerId="ADAL" clId="{D945F495-5519-480E-B9F3-1A7BEC9B056C}" dt="2020-04-08T09:05:20.395" v="16242"/>
          <ac:spMkLst>
            <pc:docMk/>
            <pc:sldMk cId="2128495801" sldId="291"/>
            <ac:spMk id="34" creationId="{3A58E2A3-7CB4-4351-AA58-F3B165E20A7F}"/>
          </ac:spMkLst>
        </pc:spChg>
        <pc:spChg chg="add del mod">
          <ac:chgData name="Louis BERTOLOTTI" userId="9f4b2f45-7e14-4868-8f41-d45a6ad76f5d" providerId="ADAL" clId="{D945F495-5519-480E-B9F3-1A7BEC9B056C}" dt="2020-04-08T09:05:20.391" v="16235"/>
          <ac:spMkLst>
            <pc:docMk/>
            <pc:sldMk cId="2128495801" sldId="291"/>
            <ac:spMk id="35" creationId="{9509F5B1-6C5F-4DAD-B380-524B17340BC3}"/>
          </ac:spMkLst>
        </pc:spChg>
        <pc:spChg chg="add del mod">
          <ac:chgData name="Louis BERTOLOTTI" userId="9f4b2f45-7e14-4868-8f41-d45a6ad76f5d" providerId="ADAL" clId="{D945F495-5519-480E-B9F3-1A7BEC9B056C}" dt="2020-04-08T09:05:20.394" v="16241"/>
          <ac:spMkLst>
            <pc:docMk/>
            <pc:sldMk cId="2128495801" sldId="291"/>
            <ac:spMk id="36" creationId="{B92C8BFE-B304-4CB8-B412-E9C7D7AA1C28}"/>
          </ac:spMkLst>
        </pc:spChg>
        <pc:spChg chg="add del mod">
          <ac:chgData name="Louis BERTOLOTTI" userId="9f4b2f45-7e14-4868-8f41-d45a6ad76f5d" providerId="ADAL" clId="{D945F495-5519-480E-B9F3-1A7BEC9B056C}" dt="2020-04-08T09:05:20.390" v="16234"/>
          <ac:spMkLst>
            <pc:docMk/>
            <pc:sldMk cId="2128495801" sldId="291"/>
            <ac:spMk id="37" creationId="{C19D2BCC-31DD-4267-9FE2-DCFF83266C3C}"/>
          </ac:spMkLst>
        </pc:spChg>
        <pc:spChg chg="add del mod">
          <ac:chgData name="Louis BERTOLOTTI" userId="9f4b2f45-7e14-4868-8f41-d45a6ad76f5d" providerId="ADAL" clId="{D945F495-5519-480E-B9F3-1A7BEC9B056C}" dt="2020-04-08T09:05:20.393" v="16240"/>
          <ac:spMkLst>
            <pc:docMk/>
            <pc:sldMk cId="2128495801" sldId="291"/>
            <ac:spMk id="38" creationId="{36B0B6DE-15E3-4BAA-A128-BF7F465DC10A}"/>
          </ac:spMkLst>
        </pc:spChg>
        <pc:spChg chg="add del mod">
          <ac:chgData name="Louis BERTOLOTTI" userId="9f4b2f45-7e14-4868-8f41-d45a6ad76f5d" providerId="ADAL" clId="{D945F495-5519-480E-B9F3-1A7BEC9B056C}" dt="2020-04-08T09:05:20.389" v="16233"/>
          <ac:spMkLst>
            <pc:docMk/>
            <pc:sldMk cId="2128495801" sldId="291"/>
            <ac:spMk id="39" creationId="{B19540AA-BA12-430A-8FB0-C1928519022B}"/>
          </ac:spMkLst>
        </pc:spChg>
        <pc:spChg chg="add del mod">
          <ac:chgData name="Louis BERTOLOTTI" userId="9f4b2f45-7e14-4868-8f41-d45a6ad76f5d" providerId="ADAL" clId="{D945F495-5519-480E-B9F3-1A7BEC9B056C}" dt="2020-04-08T09:05:20.393" v="16239"/>
          <ac:spMkLst>
            <pc:docMk/>
            <pc:sldMk cId="2128495801" sldId="291"/>
            <ac:spMk id="40" creationId="{6855842D-A103-41F0-B3BA-1E2FB5FB28A8}"/>
          </ac:spMkLst>
        </pc:spChg>
        <pc:spChg chg="add del mod">
          <ac:chgData name="Louis BERTOLOTTI" userId="9f4b2f45-7e14-4868-8f41-d45a6ad76f5d" providerId="ADAL" clId="{D945F495-5519-480E-B9F3-1A7BEC9B056C}" dt="2020-04-08T09:05:20.387" v="16232"/>
          <ac:spMkLst>
            <pc:docMk/>
            <pc:sldMk cId="2128495801" sldId="291"/>
            <ac:spMk id="41" creationId="{EEE5866F-5EE1-4255-86C3-8FC71054529F}"/>
          </ac:spMkLst>
        </pc:spChg>
        <pc:spChg chg="add del mod">
          <ac:chgData name="Louis BERTOLOTTI" userId="9f4b2f45-7e14-4868-8f41-d45a6ad76f5d" providerId="ADAL" clId="{D945F495-5519-480E-B9F3-1A7BEC9B056C}" dt="2020-04-08T09:05:20.392" v="16238"/>
          <ac:spMkLst>
            <pc:docMk/>
            <pc:sldMk cId="2128495801" sldId="291"/>
            <ac:spMk id="42" creationId="{68CFA732-AC75-413F-8F5F-2087896E5EF9}"/>
          </ac:spMkLst>
        </pc:spChg>
        <pc:spChg chg="add mod">
          <ac:chgData name="Louis BERTOLOTTI" userId="9f4b2f45-7e14-4868-8f41-d45a6ad76f5d" providerId="ADAL" clId="{D945F495-5519-480E-B9F3-1A7BEC9B056C}" dt="2020-04-08T09:05:20.412" v="16257"/>
          <ac:spMkLst>
            <pc:docMk/>
            <pc:sldMk cId="2128495801" sldId="291"/>
            <ac:spMk id="43" creationId="{4B055D9E-622D-4E88-8D2B-4B3B3C94BB8E}"/>
          </ac:spMkLst>
        </pc:spChg>
        <pc:spChg chg="del">
          <ac:chgData name="Louis BERTOLOTTI" userId="9f4b2f45-7e14-4868-8f41-d45a6ad76f5d" providerId="ADAL" clId="{D945F495-5519-480E-B9F3-1A7BEC9B056C}" dt="2020-04-07T13:50:58.235" v="8441"/>
          <ac:spMkLst>
            <pc:docMk/>
            <pc:sldMk cId="2128495801" sldId="291"/>
            <ac:spMk id="44" creationId="{C3FFEF25-5F54-49DB-B806-9AAAEFDA1014}"/>
          </ac:spMkLst>
        </pc:spChg>
        <pc:spChg chg="del">
          <ac:chgData name="Louis BERTOLOTTI" userId="9f4b2f45-7e14-4868-8f41-d45a6ad76f5d" providerId="ADAL" clId="{D945F495-5519-480E-B9F3-1A7BEC9B056C}" dt="2020-04-07T13:50:58.239" v="8446"/>
          <ac:spMkLst>
            <pc:docMk/>
            <pc:sldMk cId="2128495801" sldId="291"/>
            <ac:spMk id="45" creationId="{E1764B70-B4A9-4769-B42D-4BA59929AE77}"/>
          </ac:spMkLst>
        </pc:spChg>
        <pc:spChg chg="del">
          <ac:chgData name="Louis BERTOLOTTI" userId="9f4b2f45-7e14-4868-8f41-d45a6ad76f5d" providerId="ADAL" clId="{D945F495-5519-480E-B9F3-1A7BEC9B056C}" dt="2020-04-07T13:50:58.235" v="8440"/>
          <ac:spMkLst>
            <pc:docMk/>
            <pc:sldMk cId="2128495801" sldId="291"/>
            <ac:spMk id="46" creationId="{30E4EEED-C523-452B-822D-0FB458D58D2A}"/>
          </ac:spMkLst>
        </pc:spChg>
        <pc:spChg chg="del">
          <ac:chgData name="Louis BERTOLOTTI" userId="9f4b2f45-7e14-4868-8f41-d45a6ad76f5d" providerId="ADAL" clId="{D945F495-5519-480E-B9F3-1A7BEC9B056C}" dt="2020-04-07T13:50:58.238" v="8445"/>
          <ac:spMkLst>
            <pc:docMk/>
            <pc:sldMk cId="2128495801" sldId="291"/>
            <ac:spMk id="47" creationId="{6A00D2D1-0F63-4EA1-BDA3-56B4A0988D81}"/>
          </ac:spMkLst>
        </pc:spChg>
        <pc:spChg chg="del">
          <ac:chgData name="Louis BERTOLOTTI" userId="9f4b2f45-7e14-4868-8f41-d45a6ad76f5d" providerId="ADAL" clId="{D945F495-5519-480E-B9F3-1A7BEC9B056C}" dt="2020-04-07T13:50:58.234" v="8439"/>
          <ac:spMkLst>
            <pc:docMk/>
            <pc:sldMk cId="2128495801" sldId="291"/>
            <ac:spMk id="48" creationId="{FB1157F0-1BFA-4D0A-A25E-8A918727D837}"/>
          </ac:spMkLst>
        </pc:spChg>
        <pc:spChg chg="del">
          <ac:chgData name="Louis BERTOLOTTI" userId="9f4b2f45-7e14-4868-8f41-d45a6ad76f5d" providerId="ADAL" clId="{D945F495-5519-480E-B9F3-1A7BEC9B056C}" dt="2020-04-07T13:50:58.237" v="8444"/>
          <ac:spMkLst>
            <pc:docMk/>
            <pc:sldMk cId="2128495801" sldId="291"/>
            <ac:spMk id="49" creationId="{84009311-37D5-4707-B0A0-B807583EE88A}"/>
          </ac:spMkLst>
        </pc:spChg>
        <pc:spChg chg="del">
          <ac:chgData name="Louis BERTOLOTTI" userId="9f4b2f45-7e14-4868-8f41-d45a6ad76f5d" providerId="ADAL" clId="{D945F495-5519-480E-B9F3-1A7BEC9B056C}" dt="2020-04-07T13:50:58.234" v="8438"/>
          <ac:spMkLst>
            <pc:docMk/>
            <pc:sldMk cId="2128495801" sldId="291"/>
            <ac:spMk id="50" creationId="{016314B4-3631-4E87-A186-C36F37AF84DA}"/>
          </ac:spMkLst>
        </pc:spChg>
        <pc:spChg chg="del">
          <ac:chgData name="Louis BERTOLOTTI" userId="9f4b2f45-7e14-4868-8f41-d45a6ad76f5d" providerId="ADAL" clId="{D945F495-5519-480E-B9F3-1A7BEC9B056C}" dt="2020-04-07T13:50:58.236" v="8443"/>
          <ac:spMkLst>
            <pc:docMk/>
            <pc:sldMk cId="2128495801" sldId="291"/>
            <ac:spMk id="51" creationId="{3780973D-C250-46B1-9767-FEA03CADCCB7}"/>
          </ac:spMkLst>
        </pc:spChg>
        <pc:spChg chg="del">
          <ac:chgData name="Louis BERTOLOTTI" userId="9f4b2f45-7e14-4868-8f41-d45a6ad76f5d" providerId="ADAL" clId="{D945F495-5519-480E-B9F3-1A7BEC9B056C}" dt="2020-04-07T13:50:58.233" v="8437"/>
          <ac:spMkLst>
            <pc:docMk/>
            <pc:sldMk cId="2128495801" sldId="291"/>
            <ac:spMk id="52" creationId="{86F4B489-10E5-490D-81F6-BE4CA7CD7D8B}"/>
          </ac:spMkLst>
        </pc:spChg>
        <pc:spChg chg="del">
          <ac:chgData name="Louis BERTOLOTTI" userId="9f4b2f45-7e14-4868-8f41-d45a6ad76f5d" providerId="ADAL" clId="{D945F495-5519-480E-B9F3-1A7BEC9B056C}" dt="2020-04-07T13:50:58.236" v="8442"/>
          <ac:spMkLst>
            <pc:docMk/>
            <pc:sldMk cId="2128495801" sldId="291"/>
            <ac:spMk id="53" creationId="{18C7F353-C0BF-44AB-8079-498A7D22CABA}"/>
          </ac:spMkLst>
        </pc:spChg>
        <pc:spChg chg="add mod">
          <ac:chgData name="Louis BERTOLOTTI" userId="9f4b2f45-7e14-4868-8f41-d45a6ad76f5d" providerId="ADAL" clId="{D945F495-5519-480E-B9F3-1A7BEC9B056C}" dt="2020-04-08T09:05:20.423" v="16268"/>
          <ac:spMkLst>
            <pc:docMk/>
            <pc:sldMk cId="2128495801" sldId="291"/>
            <ac:spMk id="54" creationId="{EB626136-6B9E-4351-8B4A-4BF88F29BAFA}"/>
          </ac:spMkLst>
        </pc:spChg>
        <pc:spChg chg="add mod">
          <ac:chgData name="Louis BERTOLOTTI" userId="9f4b2f45-7e14-4868-8f41-d45a6ad76f5d" providerId="ADAL" clId="{D945F495-5519-480E-B9F3-1A7BEC9B056C}" dt="2020-04-08T09:05:20.439" v="16282"/>
          <ac:spMkLst>
            <pc:docMk/>
            <pc:sldMk cId="2128495801" sldId="291"/>
            <ac:spMk id="55" creationId="{7A8B6222-3753-45E2-9733-AE1D10576ACD}"/>
          </ac:spMkLst>
        </pc:spChg>
        <pc:spChg chg="add mod">
          <ac:chgData name="Louis BERTOLOTTI" userId="9f4b2f45-7e14-4868-8f41-d45a6ad76f5d" providerId="ADAL" clId="{D945F495-5519-480E-B9F3-1A7BEC9B056C}" dt="2020-04-08T09:05:20.450" v="16293"/>
          <ac:spMkLst>
            <pc:docMk/>
            <pc:sldMk cId="2128495801" sldId="291"/>
            <ac:spMk id="56" creationId="{1DFF64C7-CF6A-4770-8D88-5C368CF815FB}"/>
          </ac:spMkLst>
        </pc:spChg>
        <pc:spChg chg="add mod">
          <ac:chgData name="Louis BERTOLOTTI" userId="9f4b2f45-7e14-4868-8f41-d45a6ad76f5d" providerId="ADAL" clId="{D945F495-5519-480E-B9F3-1A7BEC9B056C}" dt="2020-04-08T09:05:20.464" v="16307"/>
          <ac:spMkLst>
            <pc:docMk/>
            <pc:sldMk cId="2128495801" sldId="291"/>
            <ac:spMk id="57" creationId="{7264E59F-6118-4D44-B6FF-0BC2927D837B}"/>
          </ac:spMkLst>
        </pc:spChg>
        <pc:spChg chg="add mod">
          <ac:chgData name="Louis BERTOLOTTI" userId="9f4b2f45-7e14-4868-8f41-d45a6ad76f5d" providerId="ADAL" clId="{D945F495-5519-480E-B9F3-1A7BEC9B056C}" dt="2020-04-08T09:05:20.473" v="16318"/>
          <ac:spMkLst>
            <pc:docMk/>
            <pc:sldMk cId="2128495801" sldId="291"/>
            <ac:spMk id="58" creationId="{291FCB2D-BADC-4289-A8A7-4A506ADB3095}"/>
          </ac:spMkLst>
        </pc:spChg>
        <pc:spChg chg="add mod">
          <ac:chgData name="Louis BERTOLOTTI" userId="9f4b2f45-7e14-4868-8f41-d45a6ad76f5d" providerId="ADAL" clId="{D945F495-5519-480E-B9F3-1A7BEC9B056C}" dt="2020-04-08T09:05:20.488" v="16332"/>
          <ac:spMkLst>
            <pc:docMk/>
            <pc:sldMk cId="2128495801" sldId="291"/>
            <ac:spMk id="59" creationId="{211D467F-7445-4161-947C-5ACD8502D07F}"/>
          </ac:spMkLst>
        </pc:spChg>
        <pc:spChg chg="add mod">
          <ac:chgData name="Louis BERTOLOTTI" userId="9f4b2f45-7e14-4868-8f41-d45a6ad76f5d" providerId="ADAL" clId="{D945F495-5519-480E-B9F3-1A7BEC9B056C}" dt="2020-04-08T09:05:20.503" v="16348"/>
          <ac:spMkLst>
            <pc:docMk/>
            <pc:sldMk cId="2128495801" sldId="291"/>
            <ac:spMk id="60" creationId="{BFDA6682-3AB1-4709-B88B-F6BDB88DCBE4}"/>
          </ac:spMkLst>
        </pc:spChg>
        <pc:spChg chg="add mod">
          <ac:chgData name="Louis BERTOLOTTI" userId="9f4b2f45-7e14-4868-8f41-d45a6ad76f5d" providerId="ADAL" clId="{D945F495-5519-480E-B9F3-1A7BEC9B056C}" dt="2020-04-08T09:05:20.516" v="16362"/>
          <ac:spMkLst>
            <pc:docMk/>
            <pc:sldMk cId="2128495801" sldId="291"/>
            <ac:spMk id="61" creationId="{DD1EBFF8-4EFF-446F-8F72-1AFF0336E0A1}"/>
          </ac:spMkLst>
        </pc:spChg>
        <pc:spChg chg="add mod">
          <ac:chgData name="Louis BERTOLOTTI" userId="9f4b2f45-7e14-4868-8f41-d45a6ad76f5d" providerId="ADAL" clId="{D945F495-5519-480E-B9F3-1A7BEC9B056C}" dt="2020-04-08T09:05:20.526" v="16373"/>
          <ac:spMkLst>
            <pc:docMk/>
            <pc:sldMk cId="2128495801" sldId="291"/>
            <ac:spMk id="62" creationId="{6011D935-22B9-4A29-845E-3D5BBBF73492}"/>
          </ac:spMkLst>
        </pc:spChg>
        <pc:spChg chg="add mod">
          <ac:chgData name="Louis BERTOLOTTI" userId="9f4b2f45-7e14-4868-8f41-d45a6ad76f5d" providerId="ADAL" clId="{D945F495-5519-480E-B9F3-1A7BEC9B056C}" dt="2020-04-08T09:05:20.540" v="16387"/>
          <ac:spMkLst>
            <pc:docMk/>
            <pc:sldMk cId="2128495801" sldId="291"/>
            <ac:spMk id="63" creationId="{46117488-6EDF-483A-ABF3-9AFEF964D9BB}"/>
          </ac:spMkLst>
        </pc:spChg>
        <pc:spChg chg="add mod">
          <ac:chgData name="Louis BERTOLOTTI" userId="9f4b2f45-7e14-4868-8f41-d45a6ad76f5d" providerId="ADAL" clId="{D945F495-5519-480E-B9F3-1A7BEC9B056C}" dt="2020-04-08T09:05:20.550" v="16398"/>
          <ac:spMkLst>
            <pc:docMk/>
            <pc:sldMk cId="2128495801" sldId="291"/>
            <ac:spMk id="64" creationId="{BAD3FE8B-6FD6-41D1-BE0B-6ACC86A137AA}"/>
          </ac:spMkLst>
        </pc:spChg>
      </pc:sldChg>
      <pc:sldChg chg="addSp modSp add del mod">
        <pc:chgData name="Louis BERTOLOTTI" userId="9f4b2f45-7e14-4868-8f41-d45a6ad76f5d" providerId="ADAL" clId="{D945F495-5519-480E-B9F3-1A7BEC9B056C}" dt="2020-04-07T13:51:31.008" v="9001" actId="2696"/>
        <pc:sldMkLst>
          <pc:docMk/>
          <pc:sldMk cId="660738373" sldId="292"/>
        </pc:sldMkLst>
        <pc:spChg chg="add mod">
          <ac:chgData name="Louis BERTOLOTTI" userId="9f4b2f45-7e14-4868-8f41-d45a6ad76f5d" providerId="ADAL" clId="{D945F495-5519-480E-B9F3-1A7BEC9B056C}" dt="2020-04-07T13:50:57.436" v="7611"/>
          <ac:spMkLst>
            <pc:docMk/>
            <pc:sldMk cId="660738373" sldId="292"/>
            <ac:spMk id="3" creationId="{434F45BB-260D-4FAD-ADD0-CFE4291E9522}"/>
          </ac:spMkLst>
        </pc:spChg>
        <pc:spChg chg="add mod">
          <ac:chgData name="Louis BERTOLOTTI" userId="9f4b2f45-7e14-4868-8f41-d45a6ad76f5d" providerId="ADAL" clId="{D945F495-5519-480E-B9F3-1A7BEC9B056C}" dt="2020-04-07T13:50:57.471" v="7631"/>
          <ac:spMkLst>
            <pc:docMk/>
            <pc:sldMk cId="660738373" sldId="292"/>
            <ac:spMk id="4" creationId="{51156B0B-E967-4AA9-96C1-248EE4291096}"/>
          </ac:spMkLst>
        </pc:spChg>
        <pc:spChg chg="add mod">
          <ac:chgData name="Louis BERTOLOTTI" userId="9f4b2f45-7e14-4868-8f41-d45a6ad76f5d" providerId="ADAL" clId="{D945F495-5519-480E-B9F3-1A7BEC9B056C}" dt="2020-04-07T13:50:57.489" v="7649"/>
          <ac:spMkLst>
            <pc:docMk/>
            <pc:sldMk cId="660738373" sldId="292"/>
            <ac:spMk id="5" creationId="{79EB6630-157F-40A6-9C7E-554E1F81D747}"/>
          </ac:spMkLst>
        </pc:spChg>
        <pc:spChg chg="add mod">
          <ac:chgData name="Louis BERTOLOTTI" userId="9f4b2f45-7e14-4868-8f41-d45a6ad76f5d" providerId="ADAL" clId="{D945F495-5519-480E-B9F3-1A7BEC9B056C}" dt="2020-04-07T13:50:57.512" v="7666"/>
          <ac:spMkLst>
            <pc:docMk/>
            <pc:sldMk cId="660738373" sldId="292"/>
            <ac:spMk id="6" creationId="{CD191B55-7BD4-44AC-970B-C76A525F33DC}"/>
          </ac:spMkLst>
        </pc:spChg>
        <pc:spChg chg="add mod">
          <ac:chgData name="Louis BERTOLOTTI" userId="9f4b2f45-7e14-4868-8f41-d45a6ad76f5d" providerId="ADAL" clId="{D945F495-5519-480E-B9F3-1A7BEC9B056C}" dt="2020-04-07T13:50:57.545" v="7686"/>
          <ac:spMkLst>
            <pc:docMk/>
            <pc:sldMk cId="660738373" sldId="292"/>
            <ac:spMk id="7" creationId="{1A4EB9B5-3B7F-4CC8-8C3C-8D6AD453D271}"/>
          </ac:spMkLst>
        </pc:spChg>
        <pc:spChg chg="add mod">
          <ac:chgData name="Louis BERTOLOTTI" userId="9f4b2f45-7e14-4868-8f41-d45a6ad76f5d" providerId="ADAL" clId="{D945F495-5519-480E-B9F3-1A7BEC9B056C}" dt="2020-04-07T13:50:57.563" v="7704"/>
          <ac:spMkLst>
            <pc:docMk/>
            <pc:sldMk cId="660738373" sldId="292"/>
            <ac:spMk id="8" creationId="{47473857-194D-4A67-B4AB-3D6C29276AD0}"/>
          </ac:spMkLst>
        </pc:spChg>
        <pc:spChg chg="add mod">
          <ac:chgData name="Louis BERTOLOTTI" userId="9f4b2f45-7e14-4868-8f41-d45a6ad76f5d" providerId="ADAL" clId="{D945F495-5519-480E-B9F3-1A7BEC9B056C}" dt="2020-04-07T13:50:57.582" v="7721"/>
          <ac:spMkLst>
            <pc:docMk/>
            <pc:sldMk cId="660738373" sldId="292"/>
            <ac:spMk id="9" creationId="{DCF4F13E-0F2F-4BFB-B6D0-A29A6E48E605}"/>
          </ac:spMkLst>
        </pc:spChg>
        <pc:spChg chg="add mod">
          <ac:chgData name="Louis BERTOLOTTI" userId="9f4b2f45-7e14-4868-8f41-d45a6ad76f5d" providerId="ADAL" clId="{D945F495-5519-480E-B9F3-1A7BEC9B056C}" dt="2020-04-07T13:50:57.601" v="7741"/>
          <ac:spMkLst>
            <pc:docMk/>
            <pc:sldMk cId="660738373" sldId="292"/>
            <ac:spMk id="10" creationId="{C0F037AD-1FAC-47E9-9D96-28D368CB0BFE}"/>
          </ac:spMkLst>
        </pc:spChg>
        <pc:spChg chg="add mod">
          <ac:chgData name="Louis BERTOLOTTI" userId="9f4b2f45-7e14-4868-8f41-d45a6ad76f5d" providerId="ADAL" clId="{D945F495-5519-480E-B9F3-1A7BEC9B056C}" dt="2020-04-07T13:50:57.616" v="7759"/>
          <ac:spMkLst>
            <pc:docMk/>
            <pc:sldMk cId="660738373" sldId="292"/>
            <ac:spMk id="11" creationId="{7902A7E1-A340-436C-8A16-A96977D6D919}"/>
          </ac:spMkLst>
        </pc:spChg>
        <pc:spChg chg="add mod">
          <ac:chgData name="Louis BERTOLOTTI" userId="9f4b2f45-7e14-4868-8f41-d45a6ad76f5d" providerId="ADAL" clId="{D945F495-5519-480E-B9F3-1A7BEC9B056C}" dt="2020-04-07T13:50:57.633" v="7776"/>
          <ac:spMkLst>
            <pc:docMk/>
            <pc:sldMk cId="660738373" sldId="292"/>
            <ac:spMk id="12" creationId="{1182EC76-4E41-4179-966D-B5F9AC3943DC}"/>
          </ac:spMkLst>
        </pc:spChg>
        <pc:spChg chg="add mod">
          <ac:chgData name="Louis BERTOLOTTI" userId="9f4b2f45-7e14-4868-8f41-d45a6ad76f5d" providerId="ADAL" clId="{D945F495-5519-480E-B9F3-1A7BEC9B056C}" dt="2020-04-07T13:50:57.653" v="7796"/>
          <ac:spMkLst>
            <pc:docMk/>
            <pc:sldMk cId="660738373" sldId="292"/>
            <ac:spMk id="13" creationId="{19ADB613-1D95-4DBE-B825-0F38967201D0}"/>
          </ac:spMkLst>
        </pc:spChg>
        <pc:spChg chg="add mod">
          <ac:chgData name="Louis BERTOLOTTI" userId="9f4b2f45-7e14-4868-8f41-d45a6ad76f5d" providerId="ADAL" clId="{D945F495-5519-480E-B9F3-1A7BEC9B056C}" dt="2020-04-07T13:50:57.669" v="7814"/>
          <ac:spMkLst>
            <pc:docMk/>
            <pc:sldMk cId="660738373" sldId="292"/>
            <ac:spMk id="14" creationId="{17455820-6196-42AA-B2C0-1E5365E3E164}"/>
          </ac:spMkLst>
        </pc:spChg>
        <pc:spChg chg="add mod">
          <ac:chgData name="Louis BERTOLOTTI" userId="9f4b2f45-7e14-4868-8f41-d45a6ad76f5d" providerId="ADAL" clId="{D945F495-5519-480E-B9F3-1A7BEC9B056C}" dt="2020-04-07T13:50:57.686" v="7831"/>
          <ac:spMkLst>
            <pc:docMk/>
            <pc:sldMk cId="660738373" sldId="292"/>
            <ac:spMk id="15" creationId="{AC07150F-5840-4467-927D-022BC940BD84}"/>
          </ac:spMkLst>
        </pc:spChg>
        <pc:spChg chg="add mod">
          <ac:chgData name="Louis BERTOLOTTI" userId="9f4b2f45-7e14-4868-8f41-d45a6ad76f5d" providerId="ADAL" clId="{D945F495-5519-480E-B9F3-1A7BEC9B056C}" dt="2020-04-07T13:50:57.710" v="7851"/>
          <ac:spMkLst>
            <pc:docMk/>
            <pc:sldMk cId="660738373" sldId="292"/>
            <ac:spMk id="16" creationId="{3A0883E2-8F97-47A3-B0E2-589A17C5EA96}"/>
          </ac:spMkLst>
        </pc:spChg>
        <pc:spChg chg="add mod">
          <ac:chgData name="Louis BERTOLOTTI" userId="9f4b2f45-7e14-4868-8f41-d45a6ad76f5d" providerId="ADAL" clId="{D945F495-5519-480E-B9F3-1A7BEC9B056C}" dt="2020-04-07T13:50:57.727" v="7869"/>
          <ac:spMkLst>
            <pc:docMk/>
            <pc:sldMk cId="660738373" sldId="292"/>
            <ac:spMk id="17" creationId="{1D51C524-4AB7-407B-938E-8FDA98A1426E}"/>
          </ac:spMkLst>
        </pc:spChg>
        <pc:spChg chg="add mod">
          <ac:chgData name="Louis BERTOLOTTI" userId="9f4b2f45-7e14-4868-8f41-d45a6ad76f5d" providerId="ADAL" clId="{D945F495-5519-480E-B9F3-1A7BEC9B056C}" dt="2020-04-07T13:50:57.745" v="7886"/>
          <ac:spMkLst>
            <pc:docMk/>
            <pc:sldMk cId="660738373" sldId="292"/>
            <ac:spMk id="18" creationId="{FE8B4D6D-A5A1-4A1A-9DCB-D13681B29DDB}"/>
          </ac:spMkLst>
        </pc:spChg>
        <pc:spChg chg="add mod">
          <ac:chgData name="Louis BERTOLOTTI" userId="9f4b2f45-7e14-4868-8f41-d45a6ad76f5d" providerId="ADAL" clId="{D945F495-5519-480E-B9F3-1A7BEC9B056C}" dt="2020-04-07T13:50:57.767" v="7906"/>
          <ac:spMkLst>
            <pc:docMk/>
            <pc:sldMk cId="660738373" sldId="292"/>
            <ac:spMk id="19" creationId="{1FFB5998-5496-4A2D-A624-2597EF78EA98}"/>
          </ac:spMkLst>
        </pc:spChg>
        <pc:spChg chg="add mod">
          <ac:chgData name="Louis BERTOLOTTI" userId="9f4b2f45-7e14-4868-8f41-d45a6ad76f5d" providerId="ADAL" clId="{D945F495-5519-480E-B9F3-1A7BEC9B056C}" dt="2020-04-07T13:50:57.782" v="7924"/>
          <ac:spMkLst>
            <pc:docMk/>
            <pc:sldMk cId="660738373" sldId="292"/>
            <ac:spMk id="20" creationId="{841AF740-062D-4AC5-9784-3EFD2510FB48}"/>
          </ac:spMkLst>
        </pc:spChg>
        <pc:spChg chg="add mod">
          <ac:chgData name="Louis BERTOLOTTI" userId="9f4b2f45-7e14-4868-8f41-d45a6ad76f5d" providerId="ADAL" clId="{D945F495-5519-480E-B9F3-1A7BEC9B056C}" dt="2020-04-07T13:50:57.794" v="7941"/>
          <ac:spMkLst>
            <pc:docMk/>
            <pc:sldMk cId="660738373" sldId="292"/>
            <ac:spMk id="21" creationId="{71CBDD5D-AEE6-471E-B809-C210F97A7D60}"/>
          </ac:spMkLst>
        </pc:spChg>
      </pc:sldChg>
      <pc:sldChg chg="addSp modSp add del mod">
        <pc:chgData name="Louis BERTOLOTTI" userId="9f4b2f45-7e14-4868-8f41-d45a6ad76f5d" providerId="ADAL" clId="{D945F495-5519-480E-B9F3-1A7BEC9B056C}" dt="2020-04-08T09:05:19.331" v="15380" actId="2696"/>
        <pc:sldMkLst>
          <pc:docMk/>
          <pc:sldMk cId="1210458354" sldId="292"/>
        </pc:sldMkLst>
        <pc:spChg chg="add mod">
          <ac:chgData name="Louis BERTOLOTTI" userId="9f4b2f45-7e14-4868-8f41-d45a6ad76f5d" providerId="ADAL" clId="{D945F495-5519-480E-B9F3-1A7BEC9B056C}" dt="2020-04-07T13:51:57.852" v="10469"/>
          <ac:spMkLst>
            <pc:docMk/>
            <pc:sldMk cId="1210458354" sldId="292"/>
            <ac:spMk id="3" creationId="{A1978F59-7B8F-420C-AE2B-C58F04A38F95}"/>
          </ac:spMkLst>
        </pc:spChg>
        <pc:spChg chg="add mod">
          <ac:chgData name="Louis BERTOLOTTI" userId="9f4b2f45-7e14-4868-8f41-d45a6ad76f5d" providerId="ADAL" clId="{D945F495-5519-480E-B9F3-1A7BEC9B056C}" dt="2020-04-07T13:51:57.872" v="10489"/>
          <ac:spMkLst>
            <pc:docMk/>
            <pc:sldMk cId="1210458354" sldId="292"/>
            <ac:spMk id="4" creationId="{D8FE1640-9A7D-4603-93DB-B5F5FDFE36E7}"/>
          </ac:spMkLst>
        </pc:spChg>
        <pc:spChg chg="add mod">
          <ac:chgData name="Louis BERTOLOTTI" userId="9f4b2f45-7e14-4868-8f41-d45a6ad76f5d" providerId="ADAL" clId="{D945F495-5519-480E-B9F3-1A7BEC9B056C}" dt="2020-04-07T13:51:57.889" v="10507"/>
          <ac:spMkLst>
            <pc:docMk/>
            <pc:sldMk cId="1210458354" sldId="292"/>
            <ac:spMk id="5" creationId="{E2A24DC0-E1D5-4AF5-995C-DA9FE425377B}"/>
          </ac:spMkLst>
        </pc:spChg>
        <pc:spChg chg="add mod">
          <ac:chgData name="Louis BERTOLOTTI" userId="9f4b2f45-7e14-4868-8f41-d45a6ad76f5d" providerId="ADAL" clId="{D945F495-5519-480E-B9F3-1A7BEC9B056C}" dt="2020-04-07T13:51:57.905" v="10524"/>
          <ac:spMkLst>
            <pc:docMk/>
            <pc:sldMk cId="1210458354" sldId="292"/>
            <ac:spMk id="6" creationId="{8C4E4946-4189-4CDC-BEC2-DA26DC0C40C2}"/>
          </ac:spMkLst>
        </pc:spChg>
        <pc:spChg chg="add mod">
          <ac:chgData name="Louis BERTOLOTTI" userId="9f4b2f45-7e14-4868-8f41-d45a6ad76f5d" providerId="ADAL" clId="{D945F495-5519-480E-B9F3-1A7BEC9B056C}" dt="2020-04-07T13:51:57.928" v="10544"/>
          <ac:spMkLst>
            <pc:docMk/>
            <pc:sldMk cId="1210458354" sldId="292"/>
            <ac:spMk id="7" creationId="{513E1658-0672-446B-9AF0-33E21FB64280}"/>
          </ac:spMkLst>
        </pc:spChg>
        <pc:spChg chg="add mod">
          <ac:chgData name="Louis BERTOLOTTI" userId="9f4b2f45-7e14-4868-8f41-d45a6ad76f5d" providerId="ADAL" clId="{D945F495-5519-480E-B9F3-1A7BEC9B056C}" dt="2020-04-07T13:51:57.952" v="10562"/>
          <ac:spMkLst>
            <pc:docMk/>
            <pc:sldMk cId="1210458354" sldId="292"/>
            <ac:spMk id="8" creationId="{FD9A8FDD-15B2-4A30-84FD-25C3D555674B}"/>
          </ac:spMkLst>
        </pc:spChg>
        <pc:spChg chg="add mod">
          <ac:chgData name="Louis BERTOLOTTI" userId="9f4b2f45-7e14-4868-8f41-d45a6ad76f5d" providerId="ADAL" clId="{D945F495-5519-480E-B9F3-1A7BEC9B056C}" dt="2020-04-07T13:51:57.973" v="10579"/>
          <ac:spMkLst>
            <pc:docMk/>
            <pc:sldMk cId="1210458354" sldId="292"/>
            <ac:spMk id="9" creationId="{C14C5741-3CB6-4ADC-8BA6-D065C5270F0D}"/>
          </ac:spMkLst>
        </pc:spChg>
        <pc:spChg chg="add mod">
          <ac:chgData name="Louis BERTOLOTTI" userId="9f4b2f45-7e14-4868-8f41-d45a6ad76f5d" providerId="ADAL" clId="{D945F495-5519-480E-B9F3-1A7BEC9B056C}" dt="2020-04-08T08:41:25.929" v="15374" actId="20577"/>
          <ac:spMkLst>
            <pc:docMk/>
            <pc:sldMk cId="1210458354" sldId="292"/>
            <ac:spMk id="10" creationId="{BE74326B-29BD-4213-A936-2C4C112BDEF8}"/>
          </ac:spMkLst>
        </pc:spChg>
        <pc:spChg chg="add mod">
          <ac:chgData name="Louis BERTOLOTTI" userId="9f4b2f45-7e14-4868-8f41-d45a6ad76f5d" providerId="ADAL" clId="{D945F495-5519-480E-B9F3-1A7BEC9B056C}" dt="2020-04-07T13:51:58.022" v="10617"/>
          <ac:spMkLst>
            <pc:docMk/>
            <pc:sldMk cId="1210458354" sldId="292"/>
            <ac:spMk id="11" creationId="{524F2079-0D55-4FC6-B00A-31966A51C5FA}"/>
          </ac:spMkLst>
        </pc:spChg>
        <pc:spChg chg="add mod">
          <ac:chgData name="Louis BERTOLOTTI" userId="9f4b2f45-7e14-4868-8f41-d45a6ad76f5d" providerId="ADAL" clId="{D945F495-5519-480E-B9F3-1A7BEC9B056C}" dt="2020-04-07T13:51:58.042" v="10634"/>
          <ac:spMkLst>
            <pc:docMk/>
            <pc:sldMk cId="1210458354" sldId="292"/>
            <ac:spMk id="12" creationId="{353F6C64-EBF8-420C-A1D0-E9B520029584}"/>
          </ac:spMkLst>
        </pc:spChg>
        <pc:spChg chg="add mod">
          <ac:chgData name="Louis BERTOLOTTI" userId="9f4b2f45-7e14-4868-8f41-d45a6ad76f5d" providerId="ADAL" clId="{D945F495-5519-480E-B9F3-1A7BEC9B056C}" dt="2020-04-07T13:51:58.070" v="10654"/>
          <ac:spMkLst>
            <pc:docMk/>
            <pc:sldMk cId="1210458354" sldId="292"/>
            <ac:spMk id="13" creationId="{B3940F1F-4196-4F59-9BFC-F6C373BDF556}"/>
          </ac:spMkLst>
        </pc:spChg>
        <pc:spChg chg="add mod">
          <ac:chgData name="Louis BERTOLOTTI" userId="9f4b2f45-7e14-4868-8f41-d45a6ad76f5d" providerId="ADAL" clId="{D945F495-5519-480E-B9F3-1A7BEC9B056C}" dt="2020-04-07T13:51:58.085" v="10672"/>
          <ac:spMkLst>
            <pc:docMk/>
            <pc:sldMk cId="1210458354" sldId="292"/>
            <ac:spMk id="14" creationId="{036DA4B6-2236-4CBD-A354-F4D55262167F}"/>
          </ac:spMkLst>
        </pc:spChg>
        <pc:spChg chg="add mod">
          <ac:chgData name="Louis BERTOLOTTI" userId="9f4b2f45-7e14-4868-8f41-d45a6ad76f5d" providerId="ADAL" clId="{D945F495-5519-480E-B9F3-1A7BEC9B056C}" dt="2020-04-07T13:51:58.102" v="10689"/>
          <ac:spMkLst>
            <pc:docMk/>
            <pc:sldMk cId="1210458354" sldId="292"/>
            <ac:spMk id="15" creationId="{1F38B683-5CF2-4908-B10E-F80039680A44}"/>
          </ac:spMkLst>
        </pc:spChg>
        <pc:spChg chg="add mod">
          <ac:chgData name="Louis BERTOLOTTI" userId="9f4b2f45-7e14-4868-8f41-d45a6ad76f5d" providerId="ADAL" clId="{D945F495-5519-480E-B9F3-1A7BEC9B056C}" dt="2020-04-07T13:51:58.123" v="10709"/>
          <ac:spMkLst>
            <pc:docMk/>
            <pc:sldMk cId="1210458354" sldId="292"/>
            <ac:spMk id="16" creationId="{92088556-D7AE-4F6E-8972-8E518E200A97}"/>
          </ac:spMkLst>
        </pc:spChg>
        <pc:spChg chg="add mod">
          <ac:chgData name="Louis BERTOLOTTI" userId="9f4b2f45-7e14-4868-8f41-d45a6ad76f5d" providerId="ADAL" clId="{D945F495-5519-480E-B9F3-1A7BEC9B056C}" dt="2020-04-07T13:51:58.140" v="10727"/>
          <ac:spMkLst>
            <pc:docMk/>
            <pc:sldMk cId="1210458354" sldId="292"/>
            <ac:spMk id="17" creationId="{F86A0D7D-DA88-4D72-9ABB-CDB9EBFCA305}"/>
          </ac:spMkLst>
        </pc:spChg>
        <pc:spChg chg="add mod">
          <ac:chgData name="Louis BERTOLOTTI" userId="9f4b2f45-7e14-4868-8f41-d45a6ad76f5d" providerId="ADAL" clId="{D945F495-5519-480E-B9F3-1A7BEC9B056C}" dt="2020-04-07T13:51:58.157" v="10744"/>
          <ac:spMkLst>
            <pc:docMk/>
            <pc:sldMk cId="1210458354" sldId="292"/>
            <ac:spMk id="18" creationId="{970DF620-969F-4389-8226-9D6DA55DB795}"/>
          </ac:spMkLst>
        </pc:spChg>
        <pc:spChg chg="add mod">
          <ac:chgData name="Louis BERTOLOTTI" userId="9f4b2f45-7e14-4868-8f41-d45a6ad76f5d" providerId="ADAL" clId="{D945F495-5519-480E-B9F3-1A7BEC9B056C}" dt="2020-04-07T13:51:58.175" v="10764"/>
          <ac:spMkLst>
            <pc:docMk/>
            <pc:sldMk cId="1210458354" sldId="292"/>
            <ac:spMk id="19" creationId="{3101780F-B673-49E7-88EA-BB64ABE65326}"/>
          </ac:spMkLst>
        </pc:spChg>
        <pc:spChg chg="add mod">
          <ac:chgData name="Louis BERTOLOTTI" userId="9f4b2f45-7e14-4868-8f41-d45a6ad76f5d" providerId="ADAL" clId="{D945F495-5519-480E-B9F3-1A7BEC9B056C}" dt="2020-04-07T13:51:58.188" v="10782"/>
          <ac:spMkLst>
            <pc:docMk/>
            <pc:sldMk cId="1210458354" sldId="292"/>
            <ac:spMk id="20" creationId="{4DF0D50B-EE45-4398-A027-06DD889EC1D2}"/>
          </ac:spMkLst>
        </pc:spChg>
        <pc:spChg chg="add mod">
          <ac:chgData name="Louis BERTOLOTTI" userId="9f4b2f45-7e14-4868-8f41-d45a6ad76f5d" providerId="ADAL" clId="{D945F495-5519-480E-B9F3-1A7BEC9B056C}" dt="2020-04-07T13:51:58.202" v="10799"/>
          <ac:spMkLst>
            <pc:docMk/>
            <pc:sldMk cId="1210458354" sldId="292"/>
            <ac:spMk id="21" creationId="{AC3C60E7-2BA0-4F67-BAD8-80BAB190311F}"/>
          </ac:spMkLst>
        </pc:spChg>
      </pc:sldChg>
      <pc:sldChg chg="addSp modSp add del mod">
        <pc:chgData name="Louis BERTOLOTTI" userId="9f4b2f45-7e14-4868-8f41-d45a6ad76f5d" providerId="ADAL" clId="{D945F495-5519-480E-B9F3-1A7BEC9B056C}" dt="2020-04-07T13:51:57.795" v="10449" actId="2696"/>
        <pc:sldMkLst>
          <pc:docMk/>
          <pc:sldMk cId="3368391893" sldId="292"/>
        </pc:sldMkLst>
        <pc:spChg chg="add mod">
          <ac:chgData name="Louis BERTOLOTTI" userId="9f4b2f45-7e14-4868-8f41-d45a6ad76f5d" providerId="ADAL" clId="{D945F495-5519-480E-B9F3-1A7BEC9B056C}" dt="2020-04-07T13:51:31.033" v="9021"/>
          <ac:spMkLst>
            <pc:docMk/>
            <pc:sldMk cId="3368391893" sldId="292"/>
            <ac:spMk id="3" creationId="{6384514C-8DEB-4183-B5E9-87B9F771041D}"/>
          </ac:spMkLst>
        </pc:spChg>
        <pc:spChg chg="add mod">
          <ac:chgData name="Louis BERTOLOTTI" userId="9f4b2f45-7e14-4868-8f41-d45a6ad76f5d" providerId="ADAL" clId="{D945F495-5519-480E-B9F3-1A7BEC9B056C}" dt="2020-04-07T13:51:31.050" v="9041"/>
          <ac:spMkLst>
            <pc:docMk/>
            <pc:sldMk cId="3368391893" sldId="292"/>
            <ac:spMk id="4" creationId="{68E6D8D7-9252-4BD7-8CAD-A1CE68AF3641}"/>
          </ac:spMkLst>
        </pc:spChg>
        <pc:spChg chg="add mod">
          <ac:chgData name="Louis BERTOLOTTI" userId="9f4b2f45-7e14-4868-8f41-d45a6ad76f5d" providerId="ADAL" clId="{D945F495-5519-480E-B9F3-1A7BEC9B056C}" dt="2020-04-07T13:51:31.065" v="9059"/>
          <ac:spMkLst>
            <pc:docMk/>
            <pc:sldMk cId="3368391893" sldId="292"/>
            <ac:spMk id="5" creationId="{C3C5F62A-342E-4862-AA44-F9D299343287}"/>
          </ac:spMkLst>
        </pc:spChg>
        <pc:spChg chg="add mod">
          <ac:chgData name="Louis BERTOLOTTI" userId="9f4b2f45-7e14-4868-8f41-d45a6ad76f5d" providerId="ADAL" clId="{D945F495-5519-480E-B9F3-1A7BEC9B056C}" dt="2020-04-07T13:51:31.080" v="9076"/>
          <ac:spMkLst>
            <pc:docMk/>
            <pc:sldMk cId="3368391893" sldId="292"/>
            <ac:spMk id="6" creationId="{D959E47E-13D8-449E-94F1-32B9E4A763F7}"/>
          </ac:spMkLst>
        </pc:spChg>
        <pc:spChg chg="add mod">
          <ac:chgData name="Louis BERTOLOTTI" userId="9f4b2f45-7e14-4868-8f41-d45a6ad76f5d" providerId="ADAL" clId="{D945F495-5519-480E-B9F3-1A7BEC9B056C}" dt="2020-04-07T13:51:31.101" v="9096"/>
          <ac:spMkLst>
            <pc:docMk/>
            <pc:sldMk cId="3368391893" sldId="292"/>
            <ac:spMk id="7" creationId="{B7A91689-3148-4372-BC6A-48E079E8B5AC}"/>
          </ac:spMkLst>
        </pc:spChg>
        <pc:spChg chg="add mod">
          <ac:chgData name="Louis BERTOLOTTI" userId="9f4b2f45-7e14-4868-8f41-d45a6ad76f5d" providerId="ADAL" clId="{D945F495-5519-480E-B9F3-1A7BEC9B056C}" dt="2020-04-07T13:51:31.115" v="9114"/>
          <ac:spMkLst>
            <pc:docMk/>
            <pc:sldMk cId="3368391893" sldId="292"/>
            <ac:spMk id="8" creationId="{E331C54F-309A-4593-BC2B-F3C863691C31}"/>
          </ac:spMkLst>
        </pc:spChg>
        <pc:spChg chg="add mod">
          <ac:chgData name="Louis BERTOLOTTI" userId="9f4b2f45-7e14-4868-8f41-d45a6ad76f5d" providerId="ADAL" clId="{D945F495-5519-480E-B9F3-1A7BEC9B056C}" dt="2020-04-07T13:51:31.131" v="9131"/>
          <ac:spMkLst>
            <pc:docMk/>
            <pc:sldMk cId="3368391893" sldId="292"/>
            <ac:spMk id="9" creationId="{9C6D9493-C2A0-4BEE-B32B-D5C0547EC986}"/>
          </ac:spMkLst>
        </pc:spChg>
        <pc:spChg chg="add mod">
          <ac:chgData name="Louis BERTOLOTTI" userId="9f4b2f45-7e14-4868-8f41-d45a6ad76f5d" providerId="ADAL" clId="{D945F495-5519-480E-B9F3-1A7BEC9B056C}" dt="2020-04-07T13:51:31.151" v="9151"/>
          <ac:spMkLst>
            <pc:docMk/>
            <pc:sldMk cId="3368391893" sldId="292"/>
            <ac:spMk id="10" creationId="{88F6044D-09B7-4792-8CB5-ABC584422BB5}"/>
          </ac:spMkLst>
        </pc:spChg>
        <pc:spChg chg="add mod">
          <ac:chgData name="Louis BERTOLOTTI" userId="9f4b2f45-7e14-4868-8f41-d45a6ad76f5d" providerId="ADAL" clId="{D945F495-5519-480E-B9F3-1A7BEC9B056C}" dt="2020-04-07T13:51:31.168" v="9169"/>
          <ac:spMkLst>
            <pc:docMk/>
            <pc:sldMk cId="3368391893" sldId="292"/>
            <ac:spMk id="11" creationId="{83C6FE94-D64F-4F15-BB83-BC27342321E2}"/>
          </ac:spMkLst>
        </pc:spChg>
        <pc:spChg chg="add mod">
          <ac:chgData name="Louis BERTOLOTTI" userId="9f4b2f45-7e14-4868-8f41-d45a6ad76f5d" providerId="ADAL" clId="{D945F495-5519-480E-B9F3-1A7BEC9B056C}" dt="2020-04-07T13:51:31.187" v="9186"/>
          <ac:spMkLst>
            <pc:docMk/>
            <pc:sldMk cId="3368391893" sldId="292"/>
            <ac:spMk id="12" creationId="{82F9C648-5811-491F-A490-B80C939CEFF8}"/>
          </ac:spMkLst>
        </pc:spChg>
        <pc:spChg chg="add mod">
          <ac:chgData name="Louis BERTOLOTTI" userId="9f4b2f45-7e14-4868-8f41-d45a6ad76f5d" providerId="ADAL" clId="{D945F495-5519-480E-B9F3-1A7BEC9B056C}" dt="2020-04-07T13:51:55.571" v="10448" actId="20577"/>
          <ac:spMkLst>
            <pc:docMk/>
            <pc:sldMk cId="3368391893" sldId="292"/>
            <ac:spMk id="13" creationId="{66DF08B8-0CAE-41D9-AB8C-7B35B3967EC7}"/>
          </ac:spMkLst>
        </pc:spChg>
        <pc:spChg chg="add mod">
          <ac:chgData name="Louis BERTOLOTTI" userId="9f4b2f45-7e14-4868-8f41-d45a6ad76f5d" providerId="ADAL" clId="{D945F495-5519-480E-B9F3-1A7BEC9B056C}" dt="2020-04-07T13:51:31.231" v="9224"/>
          <ac:spMkLst>
            <pc:docMk/>
            <pc:sldMk cId="3368391893" sldId="292"/>
            <ac:spMk id="14" creationId="{30054251-DF6C-4B0E-87DC-BC4B694EC156}"/>
          </ac:spMkLst>
        </pc:spChg>
        <pc:spChg chg="add mod">
          <ac:chgData name="Louis BERTOLOTTI" userId="9f4b2f45-7e14-4868-8f41-d45a6ad76f5d" providerId="ADAL" clId="{D945F495-5519-480E-B9F3-1A7BEC9B056C}" dt="2020-04-07T13:51:31.250" v="9241"/>
          <ac:spMkLst>
            <pc:docMk/>
            <pc:sldMk cId="3368391893" sldId="292"/>
            <ac:spMk id="15" creationId="{1E52D215-344B-4F92-A23C-591C2FFC5B53}"/>
          </ac:spMkLst>
        </pc:spChg>
        <pc:spChg chg="add mod">
          <ac:chgData name="Louis BERTOLOTTI" userId="9f4b2f45-7e14-4868-8f41-d45a6ad76f5d" providerId="ADAL" clId="{D945F495-5519-480E-B9F3-1A7BEC9B056C}" dt="2020-04-07T13:51:31.274" v="9261"/>
          <ac:spMkLst>
            <pc:docMk/>
            <pc:sldMk cId="3368391893" sldId="292"/>
            <ac:spMk id="16" creationId="{F81A0456-E965-4273-8414-5900E2D471FC}"/>
          </ac:spMkLst>
        </pc:spChg>
        <pc:spChg chg="add mod">
          <ac:chgData name="Louis BERTOLOTTI" userId="9f4b2f45-7e14-4868-8f41-d45a6ad76f5d" providerId="ADAL" clId="{D945F495-5519-480E-B9F3-1A7BEC9B056C}" dt="2020-04-07T13:51:31.293" v="9279"/>
          <ac:spMkLst>
            <pc:docMk/>
            <pc:sldMk cId="3368391893" sldId="292"/>
            <ac:spMk id="17" creationId="{EC05DDF3-FC36-46D1-89DC-AC2E5C700776}"/>
          </ac:spMkLst>
        </pc:spChg>
        <pc:spChg chg="add mod">
          <ac:chgData name="Louis BERTOLOTTI" userId="9f4b2f45-7e14-4868-8f41-d45a6ad76f5d" providerId="ADAL" clId="{D945F495-5519-480E-B9F3-1A7BEC9B056C}" dt="2020-04-07T13:51:31.314" v="9296"/>
          <ac:spMkLst>
            <pc:docMk/>
            <pc:sldMk cId="3368391893" sldId="292"/>
            <ac:spMk id="18" creationId="{9F5C912D-3902-4E33-B1CD-CE943E1764FD}"/>
          </ac:spMkLst>
        </pc:spChg>
        <pc:spChg chg="add mod">
          <ac:chgData name="Louis BERTOLOTTI" userId="9f4b2f45-7e14-4868-8f41-d45a6ad76f5d" providerId="ADAL" clId="{D945F495-5519-480E-B9F3-1A7BEC9B056C}" dt="2020-04-07T13:51:31.340" v="9316"/>
          <ac:spMkLst>
            <pc:docMk/>
            <pc:sldMk cId="3368391893" sldId="292"/>
            <ac:spMk id="19" creationId="{6681386F-7F43-4518-92FB-622968FAC031}"/>
          </ac:spMkLst>
        </pc:spChg>
        <pc:spChg chg="add mod">
          <ac:chgData name="Louis BERTOLOTTI" userId="9f4b2f45-7e14-4868-8f41-d45a6ad76f5d" providerId="ADAL" clId="{D945F495-5519-480E-B9F3-1A7BEC9B056C}" dt="2020-04-07T13:51:31.360" v="9334"/>
          <ac:spMkLst>
            <pc:docMk/>
            <pc:sldMk cId="3368391893" sldId="292"/>
            <ac:spMk id="20" creationId="{28B3AA41-AE9F-4132-9758-DEB9E3031756}"/>
          </ac:spMkLst>
        </pc:spChg>
        <pc:spChg chg="add mod">
          <ac:chgData name="Louis BERTOLOTTI" userId="9f4b2f45-7e14-4868-8f41-d45a6ad76f5d" providerId="ADAL" clId="{D945F495-5519-480E-B9F3-1A7BEC9B056C}" dt="2020-04-07T13:51:31.382" v="9351"/>
          <ac:spMkLst>
            <pc:docMk/>
            <pc:sldMk cId="3368391893" sldId="292"/>
            <ac:spMk id="21" creationId="{4EDF2D27-E9AE-48B4-B00E-DDE93B9AC440}"/>
          </ac:spMkLst>
        </pc:spChg>
      </pc:sldChg>
      <pc:sldChg chg="addSp modSp add mod">
        <pc:chgData name="Louis BERTOLOTTI" userId="9f4b2f45-7e14-4868-8f41-d45a6ad76f5d" providerId="ADAL" clId="{D945F495-5519-480E-B9F3-1A7BEC9B056C}" dt="2020-04-08T09:05:19.843" v="15730"/>
        <pc:sldMkLst>
          <pc:docMk/>
          <pc:sldMk cId="3474467944" sldId="292"/>
        </pc:sldMkLst>
        <pc:spChg chg="add mod">
          <ac:chgData name="Louis BERTOLOTTI" userId="9f4b2f45-7e14-4868-8f41-d45a6ad76f5d" providerId="ADAL" clId="{D945F495-5519-480E-B9F3-1A7BEC9B056C}" dt="2020-04-08T09:05:19.404" v="15400"/>
          <ac:spMkLst>
            <pc:docMk/>
            <pc:sldMk cId="3474467944" sldId="292"/>
            <ac:spMk id="3" creationId="{6EE182EA-E002-48F4-B846-DEE77BA7184C}"/>
          </ac:spMkLst>
        </pc:spChg>
        <pc:spChg chg="add mod">
          <ac:chgData name="Louis BERTOLOTTI" userId="9f4b2f45-7e14-4868-8f41-d45a6ad76f5d" providerId="ADAL" clId="{D945F495-5519-480E-B9F3-1A7BEC9B056C}" dt="2020-04-08T09:05:19.482" v="15420"/>
          <ac:spMkLst>
            <pc:docMk/>
            <pc:sldMk cId="3474467944" sldId="292"/>
            <ac:spMk id="4" creationId="{D134ECED-DFF9-4349-90E4-5B20060EB337}"/>
          </ac:spMkLst>
        </pc:spChg>
        <pc:spChg chg="add mod">
          <ac:chgData name="Louis BERTOLOTTI" userId="9f4b2f45-7e14-4868-8f41-d45a6ad76f5d" providerId="ADAL" clId="{D945F495-5519-480E-B9F3-1A7BEC9B056C}" dt="2020-04-08T09:05:19.522" v="15438"/>
          <ac:spMkLst>
            <pc:docMk/>
            <pc:sldMk cId="3474467944" sldId="292"/>
            <ac:spMk id="5" creationId="{DEFA2D4A-7FC2-4577-809A-20647B04E0D1}"/>
          </ac:spMkLst>
        </pc:spChg>
        <pc:spChg chg="add mod">
          <ac:chgData name="Louis BERTOLOTTI" userId="9f4b2f45-7e14-4868-8f41-d45a6ad76f5d" providerId="ADAL" clId="{D945F495-5519-480E-B9F3-1A7BEC9B056C}" dt="2020-04-08T09:05:19.548" v="15455"/>
          <ac:spMkLst>
            <pc:docMk/>
            <pc:sldMk cId="3474467944" sldId="292"/>
            <ac:spMk id="6" creationId="{8832D173-F7BC-404B-8205-4CBEB8455E61}"/>
          </ac:spMkLst>
        </pc:spChg>
        <pc:spChg chg="add mod">
          <ac:chgData name="Louis BERTOLOTTI" userId="9f4b2f45-7e14-4868-8f41-d45a6ad76f5d" providerId="ADAL" clId="{D945F495-5519-480E-B9F3-1A7BEC9B056C}" dt="2020-04-08T09:05:19.570" v="15475"/>
          <ac:spMkLst>
            <pc:docMk/>
            <pc:sldMk cId="3474467944" sldId="292"/>
            <ac:spMk id="7" creationId="{D8EC0BEE-2658-4BE1-B849-818DB65249B2}"/>
          </ac:spMkLst>
        </pc:spChg>
        <pc:spChg chg="add mod">
          <ac:chgData name="Louis BERTOLOTTI" userId="9f4b2f45-7e14-4868-8f41-d45a6ad76f5d" providerId="ADAL" clId="{D945F495-5519-480E-B9F3-1A7BEC9B056C}" dt="2020-04-08T09:05:19.585" v="15493"/>
          <ac:spMkLst>
            <pc:docMk/>
            <pc:sldMk cId="3474467944" sldId="292"/>
            <ac:spMk id="8" creationId="{5D2F68C1-ED5F-4FF8-B9B4-A2B8F35E4020}"/>
          </ac:spMkLst>
        </pc:spChg>
        <pc:spChg chg="add mod">
          <ac:chgData name="Louis BERTOLOTTI" userId="9f4b2f45-7e14-4868-8f41-d45a6ad76f5d" providerId="ADAL" clId="{D945F495-5519-480E-B9F3-1A7BEC9B056C}" dt="2020-04-08T09:05:19.601" v="15510"/>
          <ac:spMkLst>
            <pc:docMk/>
            <pc:sldMk cId="3474467944" sldId="292"/>
            <ac:spMk id="9" creationId="{C6323DD0-8519-41BF-8B8E-8AE5E04C9618}"/>
          </ac:spMkLst>
        </pc:spChg>
        <pc:spChg chg="add mod">
          <ac:chgData name="Louis BERTOLOTTI" userId="9f4b2f45-7e14-4868-8f41-d45a6ad76f5d" providerId="ADAL" clId="{D945F495-5519-480E-B9F3-1A7BEC9B056C}" dt="2020-04-08T09:05:19.622" v="15530"/>
          <ac:spMkLst>
            <pc:docMk/>
            <pc:sldMk cId="3474467944" sldId="292"/>
            <ac:spMk id="10" creationId="{26B92D47-A0BF-49F5-9498-27D7848E7F67}"/>
          </ac:spMkLst>
        </pc:spChg>
        <pc:spChg chg="add mod">
          <ac:chgData name="Louis BERTOLOTTI" userId="9f4b2f45-7e14-4868-8f41-d45a6ad76f5d" providerId="ADAL" clId="{D945F495-5519-480E-B9F3-1A7BEC9B056C}" dt="2020-04-08T09:05:19.641" v="15548"/>
          <ac:spMkLst>
            <pc:docMk/>
            <pc:sldMk cId="3474467944" sldId="292"/>
            <ac:spMk id="11" creationId="{EFDC1D79-CF7D-4758-AA35-EB2E79BEB53A}"/>
          </ac:spMkLst>
        </pc:spChg>
        <pc:spChg chg="add mod">
          <ac:chgData name="Louis BERTOLOTTI" userId="9f4b2f45-7e14-4868-8f41-d45a6ad76f5d" providerId="ADAL" clId="{D945F495-5519-480E-B9F3-1A7BEC9B056C}" dt="2020-04-08T09:05:19.658" v="15565"/>
          <ac:spMkLst>
            <pc:docMk/>
            <pc:sldMk cId="3474467944" sldId="292"/>
            <ac:spMk id="12" creationId="{75FBD00A-38CC-44AD-83D5-BF0FA601A93F}"/>
          </ac:spMkLst>
        </pc:spChg>
        <pc:spChg chg="add mod">
          <ac:chgData name="Louis BERTOLOTTI" userId="9f4b2f45-7e14-4868-8f41-d45a6ad76f5d" providerId="ADAL" clId="{D945F495-5519-480E-B9F3-1A7BEC9B056C}" dt="2020-04-08T09:05:19.679" v="15585"/>
          <ac:spMkLst>
            <pc:docMk/>
            <pc:sldMk cId="3474467944" sldId="292"/>
            <ac:spMk id="13" creationId="{5AC6C9D8-3371-4A4B-BE1A-7BAE9CB7D5E9}"/>
          </ac:spMkLst>
        </pc:spChg>
        <pc:spChg chg="add mod">
          <ac:chgData name="Louis BERTOLOTTI" userId="9f4b2f45-7e14-4868-8f41-d45a6ad76f5d" providerId="ADAL" clId="{D945F495-5519-480E-B9F3-1A7BEC9B056C}" dt="2020-04-08T09:05:19.696" v="15603"/>
          <ac:spMkLst>
            <pc:docMk/>
            <pc:sldMk cId="3474467944" sldId="292"/>
            <ac:spMk id="14" creationId="{D05EEDB7-23FC-44BA-AB30-ABA6E67D4073}"/>
          </ac:spMkLst>
        </pc:spChg>
        <pc:spChg chg="add mod">
          <ac:chgData name="Louis BERTOLOTTI" userId="9f4b2f45-7e14-4868-8f41-d45a6ad76f5d" providerId="ADAL" clId="{D945F495-5519-480E-B9F3-1A7BEC9B056C}" dt="2020-04-08T09:05:19.713" v="15620"/>
          <ac:spMkLst>
            <pc:docMk/>
            <pc:sldMk cId="3474467944" sldId="292"/>
            <ac:spMk id="15" creationId="{EE833C41-DE4A-4965-8540-DCCF0A744CA0}"/>
          </ac:spMkLst>
        </pc:spChg>
        <pc:spChg chg="add mod">
          <ac:chgData name="Louis BERTOLOTTI" userId="9f4b2f45-7e14-4868-8f41-d45a6ad76f5d" providerId="ADAL" clId="{D945F495-5519-480E-B9F3-1A7BEC9B056C}" dt="2020-04-08T09:05:19.732" v="15640"/>
          <ac:spMkLst>
            <pc:docMk/>
            <pc:sldMk cId="3474467944" sldId="292"/>
            <ac:spMk id="16" creationId="{6B11DE22-4537-4DAE-A088-715DA3EFCD74}"/>
          </ac:spMkLst>
        </pc:spChg>
        <pc:spChg chg="add mod">
          <ac:chgData name="Louis BERTOLOTTI" userId="9f4b2f45-7e14-4868-8f41-d45a6ad76f5d" providerId="ADAL" clId="{D945F495-5519-480E-B9F3-1A7BEC9B056C}" dt="2020-04-08T09:05:19.750" v="15658"/>
          <ac:spMkLst>
            <pc:docMk/>
            <pc:sldMk cId="3474467944" sldId="292"/>
            <ac:spMk id="17" creationId="{B358449A-CC32-46A5-A58A-5D5F6CC47BCF}"/>
          </ac:spMkLst>
        </pc:spChg>
        <pc:spChg chg="add mod">
          <ac:chgData name="Louis BERTOLOTTI" userId="9f4b2f45-7e14-4868-8f41-d45a6ad76f5d" providerId="ADAL" clId="{D945F495-5519-480E-B9F3-1A7BEC9B056C}" dt="2020-04-08T09:05:19.769" v="15675"/>
          <ac:spMkLst>
            <pc:docMk/>
            <pc:sldMk cId="3474467944" sldId="292"/>
            <ac:spMk id="18" creationId="{164732C6-0BAA-4DE6-A526-59E2BBD22AF8}"/>
          </ac:spMkLst>
        </pc:spChg>
        <pc:spChg chg="add mod">
          <ac:chgData name="Louis BERTOLOTTI" userId="9f4b2f45-7e14-4868-8f41-d45a6ad76f5d" providerId="ADAL" clId="{D945F495-5519-480E-B9F3-1A7BEC9B056C}" dt="2020-04-08T09:05:19.795" v="15695"/>
          <ac:spMkLst>
            <pc:docMk/>
            <pc:sldMk cId="3474467944" sldId="292"/>
            <ac:spMk id="19" creationId="{1B49430E-204B-4C02-B865-010A70ACCCE6}"/>
          </ac:spMkLst>
        </pc:spChg>
        <pc:spChg chg="add mod">
          <ac:chgData name="Louis BERTOLOTTI" userId="9f4b2f45-7e14-4868-8f41-d45a6ad76f5d" providerId="ADAL" clId="{D945F495-5519-480E-B9F3-1A7BEC9B056C}" dt="2020-04-08T09:05:19.818" v="15713"/>
          <ac:spMkLst>
            <pc:docMk/>
            <pc:sldMk cId="3474467944" sldId="292"/>
            <ac:spMk id="20" creationId="{2DCC1C50-73D1-4147-8A93-4C14F4E9AA4A}"/>
          </ac:spMkLst>
        </pc:spChg>
        <pc:spChg chg="add mod">
          <ac:chgData name="Louis BERTOLOTTI" userId="9f4b2f45-7e14-4868-8f41-d45a6ad76f5d" providerId="ADAL" clId="{D945F495-5519-480E-B9F3-1A7BEC9B056C}" dt="2020-04-08T09:05:19.843" v="15730"/>
          <ac:spMkLst>
            <pc:docMk/>
            <pc:sldMk cId="3474467944" sldId="292"/>
            <ac:spMk id="21" creationId="{909885BF-9B1A-4596-AA3D-AB064C117890}"/>
          </ac:spMkLst>
        </pc:spChg>
      </pc:sldChg>
      <pc:sldChg chg="addSp delSp modSp add mod">
        <pc:chgData name="Louis BERTOLOTTI" userId="9f4b2f45-7e14-4868-8f41-d45a6ad76f5d" providerId="ADAL" clId="{D945F495-5519-480E-B9F3-1A7BEC9B056C}" dt="2020-04-08T12:51:48.934" v="17780" actId="20577"/>
        <pc:sldMkLst>
          <pc:docMk/>
          <pc:sldMk cId="3341345614" sldId="293"/>
        </pc:sldMkLst>
        <pc:spChg chg="add mod">
          <ac:chgData name="Louis BERTOLOTTI" userId="9f4b2f45-7e14-4868-8f41-d45a6ad76f5d" providerId="ADAL" clId="{D945F495-5519-480E-B9F3-1A7BEC9B056C}" dt="2020-04-08T12:49:53.015" v="17547" actId="1076"/>
          <ac:spMkLst>
            <pc:docMk/>
            <pc:sldMk cId="3341345614" sldId="293"/>
            <ac:spMk id="5" creationId="{618836E7-C6B3-46DE-9D23-003D6DA2F483}"/>
          </ac:spMkLst>
        </pc:spChg>
        <pc:spChg chg="mod">
          <ac:chgData name="Louis BERTOLOTTI" userId="9f4b2f45-7e14-4868-8f41-d45a6ad76f5d" providerId="ADAL" clId="{D945F495-5519-480E-B9F3-1A7BEC9B056C}" dt="2020-04-08T12:51:48.934" v="17780" actId="20577"/>
          <ac:spMkLst>
            <pc:docMk/>
            <pc:sldMk cId="3341345614" sldId="293"/>
            <ac:spMk id="6" creationId="{8F7465AA-A98A-4C66-A0FC-8067B56A8B8A}"/>
          </ac:spMkLst>
        </pc:spChg>
        <pc:picChg chg="add mod">
          <ac:chgData name="Louis BERTOLOTTI" userId="9f4b2f45-7e14-4868-8f41-d45a6ad76f5d" providerId="ADAL" clId="{D945F495-5519-480E-B9F3-1A7BEC9B056C}" dt="2020-04-08T12:49:46.640" v="17546" actId="1076"/>
          <ac:picMkLst>
            <pc:docMk/>
            <pc:sldMk cId="3341345614" sldId="293"/>
            <ac:picMk id="3" creationId="{E1A61B6C-0E26-4B84-89CE-68FB0B243CC8}"/>
          </ac:picMkLst>
        </pc:picChg>
        <pc:picChg chg="add mod">
          <ac:chgData name="Louis BERTOLOTTI" userId="9f4b2f45-7e14-4868-8f41-d45a6ad76f5d" providerId="ADAL" clId="{D945F495-5519-480E-B9F3-1A7BEC9B056C}" dt="2020-04-08T12:49:58.303" v="17548" actId="14100"/>
          <ac:picMkLst>
            <pc:docMk/>
            <pc:sldMk cId="3341345614" sldId="293"/>
            <ac:picMk id="9" creationId="{C26BE9C9-A7B9-4D32-AF90-CCBCDDB61122}"/>
          </ac:picMkLst>
        </pc:picChg>
        <pc:picChg chg="del">
          <ac:chgData name="Louis BERTOLOTTI" userId="9f4b2f45-7e14-4868-8f41-d45a6ad76f5d" providerId="ADAL" clId="{D945F495-5519-480E-B9F3-1A7BEC9B056C}" dt="2020-04-08T12:28:36.420" v="16902" actId="478"/>
          <ac:picMkLst>
            <pc:docMk/>
            <pc:sldMk cId="3341345614" sldId="293"/>
            <ac:picMk id="13" creationId="{73806950-6C42-4A0E-93B5-29CEB3F102AD}"/>
          </ac:picMkLst>
        </pc:picChg>
        <pc:picChg chg="del mod">
          <ac:chgData name="Louis BERTOLOTTI" userId="9f4b2f45-7e14-4868-8f41-d45a6ad76f5d" providerId="ADAL" clId="{D945F495-5519-480E-B9F3-1A7BEC9B056C}" dt="2020-04-08T12:28:36.420" v="16902" actId="478"/>
          <ac:picMkLst>
            <pc:docMk/>
            <pc:sldMk cId="3341345614" sldId="293"/>
            <ac:picMk id="14" creationId="{1C9D4885-B6B2-4E5B-A966-83ED0CB64F76}"/>
          </ac:picMkLst>
        </pc:picChg>
      </pc:sldChg>
      <pc:sldChg chg="addSp delSp modSp add mod">
        <pc:chgData name="Louis BERTOLOTTI" userId="9f4b2f45-7e14-4868-8f41-d45a6ad76f5d" providerId="ADAL" clId="{D945F495-5519-480E-B9F3-1A7BEC9B056C}" dt="2020-04-08T13:04:24.773" v="19102" actId="20577"/>
        <pc:sldMkLst>
          <pc:docMk/>
          <pc:sldMk cId="466408334" sldId="294"/>
        </pc:sldMkLst>
        <pc:spChg chg="mod">
          <ac:chgData name="Louis BERTOLOTTI" userId="9f4b2f45-7e14-4868-8f41-d45a6ad76f5d" providerId="ADAL" clId="{D945F495-5519-480E-B9F3-1A7BEC9B056C}" dt="2020-04-08T12:59:00.173" v="18060" actId="1076"/>
          <ac:spMkLst>
            <pc:docMk/>
            <pc:sldMk cId="466408334" sldId="294"/>
            <ac:spMk id="5" creationId="{618836E7-C6B3-46DE-9D23-003D6DA2F483}"/>
          </ac:spMkLst>
        </pc:spChg>
        <pc:spChg chg="mod">
          <ac:chgData name="Louis BERTOLOTTI" userId="9f4b2f45-7e14-4868-8f41-d45a6ad76f5d" providerId="ADAL" clId="{D945F495-5519-480E-B9F3-1A7BEC9B056C}" dt="2020-04-08T13:04:24.773" v="19102" actId="20577"/>
          <ac:spMkLst>
            <pc:docMk/>
            <pc:sldMk cId="466408334" sldId="294"/>
            <ac:spMk id="6" creationId="{8F7465AA-A98A-4C66-A0FC-8067B56A8B8A}"/>
          </ac:spMkLst>
        </pc:spChg>
        <pc:picChg chg="del">
          <ac:chgData name="Louis BERTOLOTTI" userId="9f4b2f45-7e14-4868-8f41-d45a6ad76f5d" providerId="ADAL" clId="{D945F495-5519-480E-B9F3-1A7BEC9B056C}" dt="2020-04-08T12:53:03.823" v="17848" actId="478"/>
          <ac:picMkLst>
            <pc:docMk/>
            <pc:sldMk cId="466408334" sldId="294"/>
            <ac:picMk id="3" creationId="{E1A61B6C-0E26-4B84-89CE-68FB0B243CC8}"/>
          </ac:picMkLst>
        </pc:picChg>
        <pc:picChg chg="add del mod">
          <ac:chgData name="Louis BERTOLOTTI" userId="9f4b2f45-7e14-4868-8f41-d45a6ad76f5d" providerId="ADAL" clId="{D945F495-5519-480E-B9F3-1A7BEC9B056C}" dt="2020-04-08T12:58:42.698" v="18054" actId="478"/>
          <ac:picMkLst>
            <pc:docMk/>
            <pc:sldMk cId="466408334" sldId="294"/>
            <ac:picMk id="8" creationId="{1FF49E1D-3626-4E53-B01F-7CC07A87E0E4}"/>
          </ac:picMkLst>
        </pc:picChg>
        <pc:picChg chg="del">
          <ac:chgData name="Louis BERTOLOTTI" userId="9f4b2f45-7e14-4868-8f41-d45a6ad76f5d" providerId="ADAL" clId="{D945F495-5519-480E-B9F3-1A7BEC9B056C}" dt="2020-04-08T12:53:03.823" v="17848" actId="478"/>
          <ac:picMkLst>
            <pc:docMk/>
            <pc:sldMk cId="466408334" sldId="294"/>
            <ac:picMk id="9" creationId="{C26BE9C9-A7B9-4D32-AF90-CCBCDDB61122}"/>
          </ac:picMkLst>
        </pc:picChg>
        <pc:picChg chg="add mod">
          <ac:chgData name="Louis BERTOLOTTI" userId="9f4b2f45-7e14-4868-8f41-d45a6ad76f5d" providerId="ADAL" clId="{D945F495-5519-480E-B9F3-1A7BEC9B056C}" dt="2020-04-08T12:58:48.977" v="18057" actId="1076"/>
          <ac:picMkLst>
            <pc:docMk/>
            <pc:sldMk cId="466408334" sldId="294"/>
            <ac:picMk id="10" creationId="{90B87935-0FAB-4D88-ABB4-2109142A0880}"/>
          </ac:picMkLst>
        </pc:picChg>
        <pc:picChg chg="add mod">
          <ac:chgData name="Louis BERTOLOTTI" userId="9f4b2f45-7e14-4868-8f41-d45a6ad76f5d" providerId="ADAL" clId="{D945F495-5519-480E-B9F3-1A7BEC9B056C}" dt="2020-04-08T12:59:33.564" v="18063" actId="1076"/>
          <ac:picMkLst>
            <pc:docMk/>
            <pc:sldMk cId="466408334" sldId="294"/>
            <ac:picMk id="11" creationId="{D14356CE-A967-4FE4-9485-E0ECC50A6281}"/>
          </ac:picMkLst>
        </pc:picChg>
      </pc:sldChg>
      <pc:sldChg chg="addSp delSp modSp add mod">
        <pc:chgData name="Louis BERTOLOTTI" userId="9f4b2f45-7e14-4868-8f41-d45a6ad76f5d" providerId="ADAL" clId="{D945F495-5519-480E-B9F3-1A7BEC9B056C}" dt="2020-04-08T13:05:21.447" v="19123" actId="1076"/>
        <pc:sldMkLst>
          <pc:docMk/>
          <pc:sldMk cId="4169198331" sldId="295"/>
        </pc:sldMkLst>
        <pc:spChg chg="del">
          <ac:chgData name="Louis BERTOLOTTI" userId="9f4b2f45-7e14-4868-8f41-d45a6ad76f5d" providerId="ADAL" clId="{D945F495-5519-480E-B9F3-1A7BEC9B056C}" dt="2020-04-08T13:05:00.142" v="19121" actId="478"/>
          <ac:spMkLst>
            <pc:docMk/>
            <pc:sldMk cId="4169198331" sldId="295"/>
            <ac:spMk id="5" creationId="{618836E7-C6B3-46DE-9D23-003D6DA2F483}"/>
          </ac:spMkLst>
        </pc:spChg>
        <pc:spChg chg="mod">
          <ac:chgData name="Louis BERTOLOTTI" userId="9f4b2f45-7e14-4868-8f41-d45a6ad76f5d" providerId="ADAL" clId="{D945F495-5519-480E-B9F3-1A7BEC9B056C}" dt="2020-04-08T13:04:55.980" v="19120" actId="20577"/>
          <ac:spMkLst>
            <pc:docMk/>
            <pc:sldMk cId="4169198331" sldId="295"/>
            <ac:spMk id="6" creationId="{8F7465AA-A98A-4C66-A0FC-8067B56A8B8A}"/>
          </ac:spMkLst>
        </pc:spChg>
        <pc:picChg chg="add mod">
          <ac:chgData name="Louis BERTOLOTTI" userId="9f4b2f45-7e14-4868-8f41-d45a6ad76f5d" providerId="ADAL" clId="{D945F495-5519-480E-B9F3-1A7BEC9B056C}" dt="2020-04-08T13:05:21.447" v="19123" actId="1076"/>
          <ac:picMkLst>
            <pc:docMk/>
            <pc:sldMk cId="4169198331" sldId="295"/>
            <ac:picMk id="3" creationId="{52D30006-9795-4EE4-9BD9-36FA0C487BB4}"/>
          </ac:picMkLst>
        </pc:picChg>
        <pc:picChg chg="del">
          <ac:chgData name="Louis BERTOLOTTI" userId="9f4b2f45-7e14-4868-8f41-d45a6ad76f5d" providerId="ADAL" clId="{D945F495-5519-480E-B9F3-1A7BEC9B056C}" dt="2020-04-08T13:05:00.142" v="19121" actId="478"/>
          <ac:picMkLst>
            <pc:docMk/>
            <pc:sldMk cId="4169198331" sldId="295"/>
            <ac:picMk id="10" creationId="{90B87935-0FAB-4D88-ABB4-2109142A0880}"/>
          </ac:picMkLst>
        </pc:picChg>
        <pc:picChg chg="del">
          <ac:chgData name="Louis BERTOLOTTI" userId="9f4b2f45-7e14-4868-8f41-d45a6ad76f5d" providerId="ADAL" clId="{D945F495-5519-480E-B9F3-1A7BEC9B056C}" dt="2020-04-08T13:05:00.142" v="19121" actId="478"/>
          <ac:picMkLst>
            <pc:docMk/>
            <pc:sldMk cId="4169198331" sldId="295"/>
            <ac:picMk id="11" creationId="{D14356CE-A967-4FE4-9485-E0ECC50A6281}"/>
          </ac:picMkLst>
        </pc:picChg>
      </pc:sldChg>
      <pc:sldChg chg="addSp delSp modSp add mod">
        <pc:chgData name="Louis BERTOLOTTI" userId="9f4b2f45-7e14-4868-8f41-d45a6ad76f5d" providerId="ADAL" clId="{D945F495-5519-480E-B9F3-1A7BEC9B056C}" dt="2020-04-08T13:58:05.109" v="21031" actId="14100"/>
        <pc:sldMkLst>
          <pc:docMk/>
          <pc:sldMk cId="2489634929" sldId="296"/>
        </pc:sldMkLst>
        <pc:spChg chg="mod">
          <ac:chgData name="Louis BERTOLOTTI" userId="9f4b2f45-7e14-4868-8f41-d45a6ad76f5d" providerId="ADAL" clId="{D945F495-5519-480E-B9F3-1A7BEC9B056C}" dt="2020-04-08T13:55:42.468" v="21015" actId="14100"/>
          <ac:spMkLst>
            <pc:docMk/>
            <pc:sldMk cId="2489634929" sldId="296"/>
            <ac:spMk id="6" creationId="{8F7465AA-A98A-4C66-A0FC-8067B56A8B8A}"/>
          </ac:spMkLst>
        </pc:spChg>
        <pc:spChg chg="add mod">
          <ac:chgData name="Louis BERTOLOTTI" userId="9f4b2f45-7e14-4868-8f41-d45a6ad76f5d" providerId="ADAL" clId="{D945F495-5519-480E-B9F3-1A7BEC9B056C}" dt="2020-04-08T13:40:28.954" v="19863" actId="1076"/>
          <ac:spMkLst>
            <pc:docMk/>
            <pc:sldMk cId="2489634929" sldId="296"/>
            <ac:spMk id="12" creationId="{F87B985E-39CF-4427-B7C8-EB718BEAB3FF}"/>
          </ac:spMkLst>
        </pc:spChg>
        <pc:spChg chg="add mod">
          <ac:chgData name="Louis BERTOLOTTI" userId="9f4b2f45-7e14-4868-8f41-d45a6ad76f5d" providerId="ADAL" clId="{D945F495-5519-480E-B9F3-1A7BEC9B056C}" dt="2020-04-08T13:40:34.401" v="19865" actId="1076"/>
          <ac:spMkLst>
            <pc:docMk/>
            <pc:sldMk cId="2489634929" sldId="296"/>
            <ac:spMk id="14" creationId="{96777EC1-B4BF-4FAB-87F8-84D84AA155DB}"/>
          </ac:spMkLst>
        </pc:spChg>
        <pc:picChg chg="del">
          <ac:chgData name="Louis BERTOLOTTI" userId="9f4b2f45-7e14-4868-8f41-d45a6ad76f5d" providerId="ADAL" clId="{D945F495-5519-480E-B9F3-1A7BEC9B056C}" dt="2020-04-08T13:05:48.988" v="19146" actId="478"/>
          <ac:picMkLst>
            <pc:docMk/>
            <pc:sldMk cId="2489634929" sldId="296"/>
            <ac:picMk id="3" creationId="{52D30006-9795-4EE4-9BD9-36FA0C487BB4}"/>
          </ac:picMkLst>
        </pc:picChg>
        <pc:picChg chg="add mod">
          <ac:chgData name="Louis BERTOLOTTI" userId="9f4b2f45-7e14-4868-8f41-d45a6ad76f5d" providerId="ADAL" clId="{D945F495-5519-480E-B9F3-1A7BEC9B056C}" dt="2020-04-08T13:55:46.768" v="21016" actId="14100"/>
          <ac:picMkLst>
            <pc:docMk/>
            <pc:sldMk cId="2489634929" sldId="296"/>
            <ac:picMk id="5" creationId="{5DFB64F2-7B85-4F99-A871-3601F62E4A3F}"/>
          </ac:picMkLst>
        </pc:picChg>
        <pc:picChg chg="add del">
          <ac:chgData name="Louis BERTOLOTTI" userId="9f4b2f45-7e14-4868-8f41-d45a6ad76f5d" providerId="ADAL" clId="{D945F495-5519-480E-B9F3-1A7BEC9B056C}" dt="2020-04-08T13:20:18.893" v="19428"/>
          <ac:picMkLst>
            <pc:docMk/>
            <pc:sldMk cId="2489634929" sldId="296"/>
            <ac:picMk id="8" creationId="{58DA7734-E4EE-4537-BB37-C66331675233}"/>
          </ac:picMkLst>
        </pc:picChg>
        <pc:picChg chg="add mod">
          <ac:chgData name="Louis BERTOLOTTI" userId="9f4b2f45-7e14-4868-8f41-d45a6ad76f5d" providerId="ADAL" clId="{D945F495-5519-480E-B9F3-1A7BEC9B056C}" dt="2020-04-08T13:56:04.985" v="21017" actId="1076"/>
          <ac:picMkLst>
            <pc:docMk/>
            <pc:sldMk cId="2489634929" sldId="296"/>
            <ac:picMk id="9" creationId="{0279E27F-FC92-435C-AF7D-5B305212D6AC}"/>
          </ac:picMkLst>
        </pc:picChg>
        <pc:picChg chg="add del mod">
          <ac:chgData name="Louis BERTOLOTTI" userId="9f4b2f45-7e14-4868-8f41-d45a6ad76f5d" providerId="ADAL" clId="{D945F495-5519-480E-B9F3-1A7BEC9B056C}" dt="2020-04-08T13:41:22.869" v="19867" actId="478"/>
          <ac:picMkLst>
            <pc:docMk/>
            <pc:sldMk cId="2489634929" sldId="296"/>
            <ac:picMk id="10" creationId="{2430432C-6032-46B9-8B78-09789983F7DA}"/>
          </ac:picMkLst>
        </pc:picChg>
        <pc:picChg chg="add del mod">
          <ac:chgData name="Louis BERTOLOTTI" userId="9f4b2f45-7e14-4868-8f41-d45a6ad76f5d" providerId="ADAL" clId="{D945F495-5519-480E-B9F3-1A7BEC9B056C}" dt="2020-04-08T13:56:29.757" v="21019" actId="478"/>
          <ac:picMkLst>
            <pc:docMk/>
            <pc:sldMk cId="2489634929" sldId="296"/>
            <ac:picMk id="15" creationId="{A55248DF-4111-455B-9EC7-243A6E15C4EE}"/>
          </ac:picMkLst>
        </pc:picChg>
        <pc:picChg chg="add del mod">
          <ac:chgData name="Louis BERTOLOTTI" userId="9f4b2f45-7e14-4868-8f41-d45a6ad76f5d" providerId="ADAL" clId="{D945F495-5519-480E-B9F3-1A7BEC9B056C}" dt="2020-04-08T13:57:21.784" v="21025" actId="478"/>
          <ac:picMkLst>
            <pc:docMk/>
            <pc:sldMk cId="2489634929" sldId="296"/>
            <ac:picMk id="16" creationId="{3856913B-8D97-42CF-B181-B2BCFA5744A7}"/>
          </ac:picMkLst>
        </pc:picChg>
        <pc:picChg chg="add mod">
          <ac:chgData name="Louis BERTOLOTTI" userId="9f4b2f45-7e14-4868-8f41-d45a6ad76f5d" providerId="ADAL" clId="{D945F495-5519-480E-B9F3-1A7BEC9B056C}" dt="2020-04-08T13:58:05.109" v="21031" actId="14100"/>
          <ac:picMkLst>
            <pc:docMk/>
            <pc:sldMk cId="2489634929" sldId="296"/>
            <ac:picMk id="17" creationId="{566A5A59-9B72-4E0D-9C52-2A1572D74B1C}"/>
          </ac:picMkLst>
        </pc:picChg>
      </pc:sldChg>
      <pc:sldChg chg="addSp delSp modSp add mod">
        <pc:chgData name="Louis BERTOLOTTI" userId="9f4b2f45-7e14-4868-8f41-d45a6ad76f5d" providerId="ADAL" clId="{D945F495-5519-480E-B9F3-1A7BEC9B056C}" dt="2020-04-08T13:54:22.082" v="20833" actId="20577"/>
        <pc:sldMkLst>
          <pc:docMk/>
          <pc:sldMk cId="668687922" sldId="297"/>
        </pc:sldMkLst>
        <pc:spChg chg="mod">
          <ac:chgData name="Louis BERTOLOTTI" userId="9f4b2f45-7e14-4868-8f41-d45a6ad76f5d" providerId="ADAL" clId="{D945F495-5519-480E-B9F3-1A7BEC9B056C}" dt="2020-04-08T13:54:22.082" v="20833" actId="20577"/>
          <ac:spMkLst>
            <pc:docMk/>
            <pc:sldMk cId="668687922" sldId="297"/>
            <ac:spMk id="6" creationId="{8F7465AA-A98A-4C66-A0FC-8067B56A8B8A}"/>
          </ac:spMkLst>
        </pc:spChg>
        <pc:spChg chg="add mod">
          <ac:chgData name="Louis BERTOLOTTI" userId="9f4b2f45-7e14-4868-8f41-d45a6ad76f5d" providerId="ADAL" clId="{D945F495-5519-480E-B9F3-1A7BEC9B056C}" dt="2020-04-08T13:48:33.173" v="20251" actId="1076"/>
          <ac:spMkLst>
            <pc:docMk/>
            <pc:sldMk cId="668687922" sldId="297"/>
            <ac:spMk id="11" creationId="{1D80DBCA-8CB4-4E46-A20F-D6D6C008CA95}"/>
          </ac:spMkLst>
        </pc:spChg>
        <pc:picChg chg="del">
          <ac:chgData name="Louis BERTOLOTTI" userId="9f4b2f45-7e14-4868-8f41-d45a6ad76f5d" providerId="ADAL" clId="{D945F495-5519-480E-B9F3-1A7BEC9B056C}" dt="2020-04-08T13:43:33.902" v="19901" actId="478"/>
          <ac:picMkLst>
            <pc:docMk/>
            <pc:sldMk cId="668687922" sldId="297"/>
            <ac:picMk id="3" creationId="{52D30006-9795-4EE4-9BD9-36FA0C487BB4}"/>
          </ac:picMkLst>
        </pc:picChg>
        <pc:picChg chg="add mod">
          <ac:chgData name="Louis BERTOLOTTI" userId="9f4b2f45-7e14-4868-8f41-d45a6ad76f5d" providerId="ADAL" clId="{D945F495-5519-480E-B9F3-1A7BEC9B056C}" dt="2020-04-08T13:50:36.251" v="20792" actId="1076"/>
          <ac:picMkLst>
            <pc:docMk/>
            <pc:sldMk cId="668687922" sldId="297"/>
            <ac:picMk id="5" creationId="{BD2BF081-2A55-4272-B8FC-678AB0723278}"/>
          </ac:picMkLst>
        </pc:picChg>
        <pc:picChg chg="add mod">
          <ac:chgData name="Louis BERTOLOTTI" userId="9f4b2f45-7e14-4868-8f41-d45a6ad76f5d" providerId="ADAL" clId="{D945F495-5519-480E-B9F3-1A7BEC9B056C}" dt="2020-04-08T13:50:28.200" v="20790" actId="1076"/>
          <ac:picMkLst>
            <pc:docMk/>
            <pc:sldMk cId="668687922" sldId="297"/>
            <ac:picMk id="8" creationId="{073D5B05-9573-4805-95E0-2FA0CDFB5DDC}"/>
          </ac:picMkLst>
        </pc:picChg>
        <pc:picChg chg="add mod">
          <ac:chgData name="Louis BERTOLOTTI" userId="9f4b2f45-7e14-4868-8f41-d45a6ad76f5d" providerId="ADAL" clId="{D945F495-5519-480E-B9F3-1A7BEC9B056C}" dt="2020-04-08T13:50:28.200" v="20790" actId="1076"/>
          <ac:picMkLst>
            <pc:docMk/>
            <pc:sldMk cId="668687922" sldId="297"/>
            <ac:picMk id="9" creationId="{8A3047E5-C4F4-424D-9A68-743242AC12FE}"/>
          </ac:picMkLst>
        </pc:picChg>
      </pc:sldChg>
      <pc:sldChg chg="delSp modSp add mod ord">
        <pc:chgData name="Louis BERTOLOTTI" userId="9f4b2f45-7e14-4868-8f41-d45a6ad76f5d" providerId="ADAL" clId="{D945F495-5519-480E-B9F3-1A7BEC9B056C}" dt="2020-04-08T14:05:46.930" v="21835" actId="207"/>
        <pc:sldMkLst>
          <pc:docMk/>
          <pc:sldMk cId="1307730848" sldId="298"/>
        </pc:sldMkLst>
        <pc:spChg chg="mod">
          <ac:chgData name="Louis BERTOLOTTI" userId="9f4b2f45-7e14-4868-8f41-d45a6ad76f5d" providerId="ADAL" clId="{D945F495-5519-480E-B9F3-1A7BEC9B056C}" dt="2020-04-08T14:05:46.930" v="21835" actId="207"/>
          <ac:spMkLst>
            <pc:docMk/>
            <pc:sldMk cId="1307730848" sldId="298"/>
            <ac:spMk id="6" creationId="{8F7465AA-A98A-4C66-A0FC-8067B56A8B8A}"/>
          </ac:spMkLst>
        </pc:spChg>
        <pc:spChg chg="mod">
          <ac:chgData name="Louis BERTOLOTTI" userId="9f4b2f45-7e14-4868-8f41-d45a6ad76f5d" providerId="ADAL" clId="{D945F495-5519-480E-B9F3-1A7BEC9B056C}" dt="2020-04-08T14:02:24.687" v="21286" actId="20577"/>
          <ac:spMkLst>
            <pc:docMk/>
            <pc:sldMk cId="1307730848" sldId="298"/>
            <ac:spMk id="7" creationId="{13A319BE-5399-4576-A8C4-DD9A7658021C}"/>
          </ac:spMkLst>
        </pc:spChg>
        <pc:picChg chg="del">
          <ac:chgData name="Louis BERTOLOTTI" userId="9f4b2f45-7e14-4868-8f41-d45a6ad76f5d" providerId="ADAL" clId="{D945F495-5519-480E-B9F3-1A7BEC9B056C}" dt="2020-04-08T13:59:45.363" v="21139" actId="478"/>
          <ac:picMkLst>
            <pc:docMk/>
            <pc:sldMk cId="1307730848" sldId="298"/>
            <ac:picMk id="3" creationId="{52D30006-9795-4EE4-9BD9-36FA0C487BB4}"/>
          </ac:picMkLst>
        </pc:picChg>
        <pc:picChg chg="del">
          <ac:chgData name="Louis BERTOLOTTI" userId="9f4b2f45-7e14-4868-8f41-d45a6ad76f5d" providerId="ADAL" clId="{D945F495-5519-480E-B9F3-1A7BEC9B056C}" dt="2020-04-08T14:02:18.904" v="21266" actId="478"/>
          <ac:picMkLst>
            <pc:docMk/>
            <pc:sldMk cId="1307730848" sldId="298"/>
            <ac:picMk id="4" creationId="{8B04DECF-0BC4-48B6-90B3-B7B37439CBEB}"/>
          </ac:picMkLst>
        </pc:picChg>
      </pc:sldChg>
      <pc:sldChg chg="addSp delSp modSp add mod">
        <pc:chgData name="Louis BERTOLOTTI" userId="9f4b2f45-7e14-4868-8f41-d45a6ad76f5d" providerId="ADAL" clId="{D945F495-5519-480E-B9F3-1A7BEC9B056C}" dt="2020-04-08T14:33:48.848" v="23313" actId="14100"/>
        <pc:sldMkLst>
          <pc:docMk/>
          <pc:sldMk cId="1357009491" sldId="299"/>
        </pc:sldMkLst>
        <pc:spChg chg="mod">
          <ac:chgData name="Louis BERTOLOTTI" userId="9f4b2f45-7e14-4868-8f41-d45a6ad76f5d" providerId="ADAL" clId="{D945F495-5519-480E-B9F3-1A7BEC9B056C}" dt="2020-04-08T14:33:25.549" v="23307" actId="20577"/>
          <ac:spMkLst>
            <pc:docMk/>
            <pc:sldMk cId="1357009491" sldId="299"/>
            <ac:spMk id="4" creationId="{037ECDD7-EC29-4E27-BDEE-58AAFDF9EDBC}"/>
          </ac:spMkLst>
        </pc:spChg>
        <pc:spChg chg="del">
          <ac:chgData name="Louis BERTOLOTTI" userId="9f4b2f45-7e14-4868-8f41-d45a6ad76f5d" providerId="ADAL" clId="{D945F495-5519-480E-B9F3-1A7BEC9B056C}" dt="2020-04-08T14:09:52.017" v="21841" actId="478"/>
          <ac:spMkLst>
            <pc:docMk/>
            <pc:sldMk cId="1357009491" sldId="299"/>
            <ac:spMk id="9" creationId="{391B2087-DD5D-436B-BFCE-8ADC6D00F05E}"/>
          </ac:spMkLst>
        </pc:spChg>
        <pc:spChg chg="del">
          <ac:chgData name="Louis BERTOLOTTI" userId="9f4b2f45-7e14-4868-8f41-d45a6ad76f5d" providerId="ADAL" clId="{D945F495-5519-480E-B9F3-1A7BEC9B056C}" dt="2020-04-08T14:09:52.017" v="21841" actId="478"/>
          <ac:spMkLst>
            <pc:docMk/>
            <pc:sldMk cId="1357009491" sldId="299"/>
            <ac:spMk id="12" creationId="{642AC3CA-48FD-4D7D-A598-5DB42C4FF2F1}"/>
          </ac:spMkLst>
        </pc:spChg>
        <pc:spChg chg="add mod">
          <ac:chgData name="Louis BERTOLOTTI" userId="9f4b2f45-7e14-4868-8f41-d45a6ad76f5d" providerId="ADAL" clId="{D945F495-5519-480E-B9F3-1A7BEC9B056C}" dt="2020-04-08T14:31:03.795" v="23139" actId="1076"/>
          <ac:spMkLst>
            <pc:docMk/>
            <pc:sldMk cId="1357009491" sldId="299"/>
            <ac:spMk id="14" creationId="{F1A9FEF9-B20E-4209-B004-5AC593E4BA10}"/>
          </ac:spMkLst>
        </pc:spChg>
        <pc:picChg chg="add del mod">
          <ac:chgData name="Louis BERTOLOTTI" userId="9f4b2f45-7e14-4868-8f41-d45a6ad76f5d" providerId="ADAL" clId="{D945F495-5519-480E-B9F3-1A7BEC9B056C}" dt="2020-04-08T14:30:37.105" v="23134" actId="478"/>
          <ac:picMkLst>
            <pc:docMk/>
            <pc:sldMk cId="1357009491" sldId="299"/>
            <ac:picMk id="2" creationId="{C8525EF2-457C-4EBB-B2AA-8A41DEB6EA34}"/>
          </ac:picMkLst>
        </pc:picChg>
        <pc:picChg chg="del">
          <ac:chgData name="Louis BERTOLOTTI" userId="9f4b2f45-7e14-4868-8f41-d45a6ad76f5d" providerId="ADAL" clId="{D945F495-5519-480E-B9F3-1A7BEC9B056C}" dt="2020-04-08T14:09:52.017" v="21841" actId="478"/>
          <ac:picMkLst>
            <pc:docMk/>
            <pc:sldMk cId="1357009491" sldId="299"/>
            <ac:picMk id="5" creationId="{F4F2AD9C-ADEF-4B2E-A0C4-7C38F352A79B}"/>
          </ac:picMkLst>
        </pc:picChg>
        <pc:picChg chg="del">
          <ac:chgData name="Louis BERTOLOTTI" userId="9f4b2f45-7e14-4868-8f41-d45a6ad76f5d" providerId="ADAL" clId="{D945F495-5519-480E-B9F3-1A7BEC9B056C}" dt="2020-04-08T14:09:52.017" v="21841" actId="478"/>
          <ac:picMkLst>
            <pc:docMk/>
            <pc:sldMk cId="1357009491" sldId="299"/>
            <ac:picMk id="6" creationId="{5BA60113-8A48-4119-A087-8B2CCFE9DDC2}"/>
          </ac:picMkLst>
        </pc:picChg>
        <pc:picChg chg="del">
          <ac:chgData name="Louis BERTOLOTTI" userId="9f4b2f45-7e14-4868-8f41-d45a6ad76f5d" providerId="ADAL" clId="{D945F495-5519-480E-B9F3-1A7BEC9B056C}" dt="2020-04-08T14:09:52.017" v="21841" actId="478"/>
          <ac:picMkLst>
            <pc:docMk/>
            <pc:sldMk cId="1357009491" sldId="299"/>
            <ac:picMk id="8" creationId="{6AD1BB00-CA9F-4C89-9604-0BC52DB27DED}"/>
          </ac:picMkLst>
        </pc:picChg>
        <pc:picChg chg="add mod">
          <ac:chgData name="Louis BERTOLOTTI" userId="9f4b2f45-7e14-4868-8f41-d45a6ad76f5d" providerId="ADAL" clId="{D945F495-5519-480E-B9F3-1A7BEC9B056C}" dt="2020-04-08T14:33:36.498" v="23309" actId="14100"/>
          <ac:picMkLst>
            <pc:docMk/>
            <pc:sldMk cId="1357009491" sldId="299"/>
            <ac:picMk id="10" creationId="{5D5C641E-06E0-4B69-B686-857BA0F7807F}"/>
          </ac:picMkLst>
        </pc:picChg>
        <pc:picChg chg="del">
          <ac:chgData name="Louis BERTOLOTTI" userId="9f4b2f45-7e14-4868-8f41-d45a6ad76f5d" providerId="ADAL" clId="{D945F495-5519-480E-B9F3-1A7BEC9B056C}" dt="2020-04-08T14:09:52.017" v="21841" actId="478"/>
          <ac:picMkLst>
            <pc:docMk/>
            <pc:sldMk cId="1357009491" sldId="299"/>
            <ac:picMk id="11" creationId="{EC73858A-E6E9-4414-AAA9-79B74FD705FA}"/>
          </ac:picMkLst>
        </pc:picChg>
        <pc:picChg chg="add mod">
          <ac:chgData name="Louis BERTOLOTTI" userId="9f4b2f45-7e14-4868-8f41-d45a6ad76f5d" providerId="ADAL" clId="{D945F495-5519-480E-B9F3-1A7BEC9B056C}" dt="2020-04-08T14:33:48.848" v="23313" actId="14100"/>
          <ac:picMkLst>
            <pc:docMk/>
            <pc:sldMk cId="1357009491" sldId="299"/>
            <ac:picMk id="13" creationId="{391D6403-2556-4F66-B3FE-F72F1D9D8F20}"/>
          </ac:picMkLst>
        </pc:picChg>
        <pc:picChg chg="del mod">
          <ac:chgData name="Louis BERTOLOTTI" userId="9f4b2f45-7e14-4868-8f41-d45a6ad76f5d" providerId="ADAL" clId="{D945F495-5519-480E-B9F3-1A7BEC9B056C}" dt="2020-04-08T14:15:26.741" v="23123" actId="478"/>
          <ac:picMkLst>
            <pc:docMk/>
            <pc:sldMk cId="1357009491" sldId="299"/>
            <ac:picMk id="17" creationId="{F5DBD036-B0A6-4C5B-AA6C-D1FD2AF97BB6}"/>
          </ac:picMkLst>
        </pc:picChg>
      </pc:sldChg>
      <pc:sldChg chg="addSp delSp modSp add mod">
        <pc:chgData name="Louis BERTOLOTTI" userId="9f4b2f45-7e14-4868-8f41-d45a6ad76f5d" providerId="ADAL" clId="{D945F495-5519-480E-B9F3-1A7BEC9B056C}" dt="2020-04-08T15:02:13.739" v="23877" actId="14100"/>
        <pc:sldMkLst>
          <pc:docMk/>
          <pc:sldMk cId="3089609671" sldId="300"/>
        </pc:sldMkLst>
        <pc:spChg chg="del">
          <ac:chgData name="Louis BERTOLOTTI" userId="9f4b2f45-7e14-4868-8f41-d45a6ad76f5d" providerId="ADAL" clId="{D945F495-5519-480E-B9F3-1A7BEC9B056C}" dt="2020-04-08T14:44:16.973" v="23360" actId="478"/>
          <ac:spMkLst>
            <pc:docMk/>
            <pc:sldMk cId="3089609671" sldId="300"/>
            <ac:spMk id="2" creationId="{A2192E12-4665-4163-8AC6-8B603B01CA1C}"/>
          </ac:spMkLst>
        </pc:spChg>
        <pc:spChg chg="mod">
          <ac:chgData name="Louis BERTOLOTTI" userId="9f4b2f45-7e14-4868-8f41-d45a6ad76f5d" providerId="ADAL" clId="{D945F495-5519-480E-B9F3-1A7BEC9B056C}" dt="2020-04-08T14:59:53.061" v="23860" actId="20577"/>
          <ac:spMkLst>
            <pc:docMk/>
            <pc:sldMk cId="3089609671" sldId="300"/>
            <ac:spMk id="6" creationId="{8F7465AA-A98A-4C66-A0FC-8067B56A8B8A}"/>
          </ac:spMkLst>
        </pc:spChg>
        <pc:spChg chg="del">
          <ac:chgData name="Louis BERTOLOTTI" userId="9f4b2f45-7e14-4868-8f41-d45a6ad76f5d" providerId="ADAL" clId="{D945F495-5519-480E-B9F3-1A7BEC9B056C}" dt="2020-04-08T14:44:16.973" v="23360" actId="478"/>
          <ac:spMkLst>
            <pc:docMk/>
            <pc:sldMk cId="3089609671" sldId="300"/>
            <ac:spMk id="11" creationId="{1D80DBCA-8CB4-4E46-A20F-D6D6C008CA95}"/>
          </ac:spMkLst>
        </pc:spChg>
        <pc:picChg chg="add mod">
          <ac:chgData name="Louis BERTOLOTTI" userId="9f4b2f45-7e14-4868-8f41-d45a6ad76f5d" providerId="ADAL" clId="{D945F495-5519-480E-B9F3-1A7BEC9B056C}" dt="2020-04-08T14:49:10.497" v="23452" actId="1076"/>
          <ac:picMkLst>
            <pc:docMk/>
            <pc:sldMk cId="3089609671" sldId="300"/>
            <ac:picMk id="3" creationId="{3B63079D-F858-43A0-97AA-304C64990116}"/>
          </ac:picMkLst>
        </pc:picChg>
        <pc:picChg chg="del">
          <ac:chgData name="Louis BERTOLOTTI" userId="9f4b2f45-7e14-4868-8f41-d45a6ad76f5d" providerId="ADAL" clId="{D945F495-5519-480E-B9F3-1A7BEC9B056C}" dt="2020-04-08T14:36:05.299" v="23359" actId="478"/>
          <ac:picMkLst>
            <pc:docMk/>
            <pc:sldMk cId="3089609671" sldId="300"/>
            <ac:picMk id="5" creationId="{BD2BF081-2A55-4272-B8FC-678AB0723278}"/>
          </ac:picMkLst>
        </pc:picChg>
        <pc:picChg chg="del">
          <ac:chgData name="Louis BERTOLOTTI" userId="9f4b2f45-7e14-4868-8f41-d45a6ad76f5d" providerId="ADAL" clId="{D945F495-5519-480E-B9F3-1A7BEC9B056C}" dt="2020-04-08T14:44:16.973" v="23360" actId="478"/>
          <ac:picMkLst>
            <pc:docMk/>
            <pc:sldMk cId="3089609671" sldId="300"/>
            <ac:picMk id="8" creationId="{073D5B05-9573-4805-95E0-2FA0CDFB5DDC}"/>
          </ac:picMkLst>
        </pc:picChg>
        <pc:picChg chg="del">
          <ac:chgData name="Louis BERTOLOTTI" userId="9f4b2f45-7e14-4868-8f41-d45a6ad76f5d" providerId="ADAL" clId="{D945F495-5519-480E-B9F3-1A7BEC9B056C}" dt="2020-04-08T14:44:16.973" v="23360" actId="478"/>
          <ac:picMkLst>
            <pc:docMk/>
            <pc:sldMk cId="3089609671" sldId="300"/>
            <ac:picMk id="9" creationId="{8A3047E5-C4F4-424D-9A68-743242AC12FE}"/>
          </ac:picMkLst>
        </pc:picChg>
        <pc:picChg chg="add mod">
          <ac:chgData name="Louis BERTOLOTTI" userId="9f4b2f45-7e14-4868-8f41-d45a6ad76f5d" providerId="ADAL" clId="{D945F495-5519-480E-B9F3-1A7BEC9B056C}" dt="2020-04-08T15:01:32.195" v="23871" actId="1076"/>
          <ac:picMkLst>
            <pc:docMk/>
            <pc:sldMk cId="3089609671" sldId="300"/>
            <ac:picMk id="10" creationId="{6C651E85-A086-487C-985D-D52CBFFBB878}"/>
          </ac:picMkLst>
        </pc:picChg>
        <pc:picChg chg="add del mod">
          <ac:chgData name="Louis BERTOLOTTI" userId="9f4b2f45-7e14-4868-8f41-d45a6ad76f5d" providerId="ADAL" clId="{D945F495-5519-480E-B9F3-1A7BEC9B056C}" dt="2020-04-08T15:01:12.409" v="23865" actId="478"/>
          <ac:picMkLst>
            <pc:docMk/>
            <pc:sldMk cId="3089609671" sldId="300"/>
            <ac:picMk id="12" creationId="{81B02BF1-8914-45D9-93D8-53FE31C06142}"/>
          </ac:picMkLst>
        </pc:picChg>
        <pc:picChg chg="add mod">
          <ac:chgData name="Louis BERTOLOTTI" userId="9f4b2f45-7e14-4868-8f41-d45a6ad76f5d" providerId="ADAL" clId="{D945F495-5519-480E-B9F3-1A7BEC9B056C}" dt="2020-04-08T15:02:13.739" v="23877" actId="14100"/>
          <ac:picMkLst>
            <pc:docMk/>
            <pc:sldMk cId="3089609671" sldId="300"/>
            <ac:picMk id="13" creationId="{B5670FA5-7939-4D40-978B-DF7092B84DC5}"/>
          </ac:picMkLst>
        </pc:picChg>
        <pc:cxnChg chg="add">
          <ac:chgData name="Louis BERTOLOTTI" userId="9f4b2f45-7e14-4868-8f41-d45a6ad76f5d" providerId="ADAL" clId="{D945F495-5519-480E-B9F3-1A7BEC9B056C}" dt="2020-04-08T15:02:05.333" v="23875" actId="11529"/>
          <ac:cxnSpMkLst>
            <pc:docMk/>
            <pc:sldMk cId="3089609671" sldId="300"/>
            <ac:cxnSpMk id="15" creationId="{8761F494-0441-4EEA-B952-16B1FBF33BA1}"/>
          </ac:cxnSpMkLst>
        </pc:cxnChg>
      </pc:sldChg>
      <pc:sldChg chg="addSp delSp modSp add mod">
        <pc:chgData name="Louis BERTOLOTTI" userId="9f4b2f45-7e14-4868-8f41-d45a6ad76f5d" providerId="ADAL" clId="{D945F495-5519-480E-B9F3-1A7BEC9B056C}" dt="2020-04-08T16:05:28.278" v="25515" actId="20577"/>
        <pc:sldMkLst>
          <pc:docMk/>
          <pc:sldMk cId="2805643584" sldId="301"/>
        </pc:sldMkLst>
        <pc:spChg chg="mod">
          <ac:chgData name="Louis BERTOLOTTI" userId="9f4b2f45-7e14-4868-8f41-d45a6ad76f5d" providerId="ADAL" clId="{D945F495-5519-480E-B9F3-1A7BEC9B056C}" dt="2020-04-08T16:05:28.278" v="25515" actId="20577"/>
          <ac:spMkLst>
            <pc:docMk/>
            <pc:sldMk cId="2805643584" sldId="301"/>
            <ac:spMk id="4" creationId="{037ECDD7-EC29-4E27-BDEE-58AAFDF9EDBC}"/>
          </ac:spMkLst>
        </pc:spChg>
        <pc:spChg chg="mod">
          <ac:chgData name="Louis BERTOLOTTI" userId="9f4b2f45-7e14-4868-8f41-d45a6ad76f5d" providerId="ADAL" clId="{D945F495-5519-480E-B9F3-1A7BEC9B056C}" dt="2020-04-08T15:35:07.312" v="24344" actId="1076"/>
          <ac:spMkLst>
            <pc:docMk/>
            <pc:sldMk cId="2805643584" sldId="301"/>
            <ac:spMk id="14" creationId="{F1A9FEF9-B20E-4209-B004-5AC593E4BA10}"/>
          </ac:spMkLst>
        </pc:spChg>
        <pc:picChg chg="add del mod">
          <ac:chgData name="Louis BERTOLOTTI" userId="9f4b2f45-7e14-4868-8f41-d45a6ad76f5d" providerId="ADAL" clId="{D945F495-5519-480E-B9F3-1A7BEC9B056C}" dt="2020-04-08T15:24:07.347" v="23957" actId="478"/>
          <ac:picMkLst>
            <pc:docMk/>
            <pc:sldMk cId="2805643584" sldId="301"/>
            <ac:picMk id="2" creationId="{CC6A7224-6119-403F-A2E7-1A7D59E0637E}"/>
          </ac:picMkLst>
        </pc:picChg>
        <pc:picChg chg="add mod">
          <ac:chgData name="Louis BERTOLOTTI" userId="9f4b2f45-7e14-4868-8f41-d45a6ad76f5d" providerId="ADAL" clId="{D945F495-5519-480E-B9F3-1A7BEC9B056C}" dt="2020-04-08T15:35:05.139" v="24343" actId="1076"/>
          <ac:picMkLst>
            <pc:docMk/>
            <pc:sldMk cId="2805643584" sldId="301"/>
            <ac:picMk id="5" creationId="{91666B8E-23DF-4F7E-BF1E-98BFE0B2762F}"/>
          </ac:picMkLst>
        </pc:picChg>
        <pc:picChg chg="add del">
          <ac:chgData name="Louis BERTOLOTTI" userId="9f4b2f45-7e14-4868-8f41-d45a6ad76f5d" providerId="ADAL" clId="{D945F495-5519-480E-B9F3-1A7BEC9B056C}" dt="2020-04-08T15:27:58.624" v="24250"/>
          <ac:picMkLst>
            <pc:docMk/>
            <pc:sldMk cId="2805643584" sldId="301"/>
            <ac:picMk id="6" creationId="{B2234736-1152-4E27-924E-8128494B27D6}"/>
          </ac:picMkLst>
        </pc:picChg>
        <pc:picChg chg="add del mod">
          <ac:chgData name="Louis BERTOLOTTI" userId="9f4b2f45-7e14-4868-8f41-d45a6ad76f5d" providerId="ADAL" clId="{D945F495-5519-480E-B9F3-1A7BEC9B056C}" dt="2020-04-08T15:32:18.964" v="24324" actId="478"/>
          <ac:picMkLst>
            <pc:docMk/>
            <pc:sldMk cId="2805643584" sldId="301"/>
            <ac:picMk id="8" creationId="{A38BB98F-C951-4B8C-ADE9-44D8E0931704}"/>
          </ac:picMkLst>
        </pc:picChg>
        <pc:picChg chg="add mod">
          <ac:chgData name="Louis BERTOLOTTI" userId="9f4b2f45-7e14-4868-8f41-d45a6ad76f5d" providerId="ADAL" clId="{D945F495-5519-480E-B9F3-1A7BEC9B056C}" dt="2020-04-08T15:34:51.746" v="24339" actId="1076"/>
          <ac:picMkLst>
            <pc:docMk/>
            <pc:sldMk cId="2805643584" sldId="301"/>
            <ac:picMk id="9" creationId="{33A89095-11F0-45D6-88C8-40CEA3F4B49B}"/>
          </ac:picMkLst>
        </pc:picChg>
        <pc:picChg chg="del">
          <ac:chgData name="Louis BERTOLOTTI" userId="9f4b2f45-7e14-4868-8f41-d45a6ad76f5d" providerId="ADAL" clId="{D945F495-5519-480E-B9F3-1A7BEC9B056C}" dt="2020-04-08T15:20:41.175" v="23951" actId="478"/>
          <ac:picMkLst>
            <pc:docMk/>
            <pc:sldMk cId="2805643584" sldId="301"/>
            <ac:picMk id="10" creationId="{5D5C641E-06E0-4B69-B686-857BA0F7807F}"/>
          </ac:picMkLst>
        </pc:picChg>
        <pc:picChg chg="add del mod">
          <ac:chgData name="Louis BERTOLOTTI" userId="9f4b2f45-7e14-4868-8f41-d45a6ad76f5d" providerId="ADAL" clId="{D945F495-5519-480E-B9F3-1A7BEC9B056C}" dt="2020-04-08T15:34:37.557" v="24334" actId="478"/>
          <ac:picMkLst>
            <pc:docMk/>
            <pc:sldMk cId="2805643584" sldId="301"/>
            <ac:picMk id="11" creationId="{ADC1B0B0-5984-4600-8F07-0961B6575139}"/>
          </ac:picMkLst>
        </pc:picChg>
        <pc:picChg chg="del">
          <ac:chgData name="Louis BERTOLOTTI" userId="9f4b2f45-7e14-4868-8f41-d45a6ad76f5d" providerId="ADAL" clId="{D945F495-5519-480E-B9F3-1A7BEC9B056C}" dt="2020-04-08T15:20:41.175" v="23951" actId="478"/>
          <ac:picMkLst>
            <pc:docMk/>
            <pc:sldMk cId="2805643584" sldId="301"/>
            <ac:picMk id="13" creationId="{391D6403-2556-4F66-B3FE-F72F1D9D8F20}"/>
          </ac:picMkLst>
        </pc:picChg>
      </pc:sldChg>
      <pc:sldChg chg="addSp delSp modSp add mod">
        <pc:chgData name="Louis BERTOLOTTI" userId="9f4b2f45-7e14-4868-8f41-d45a6ad76f5d" providerId="ADAL" clId="{D945F495-5519-480E-B9F3-1A7BEC9B056C}" dt="2020-04-08T16:06:16.588" v="25538" actId="1076"/>
        <pc:sldMkLst>
          <pc:docMk/>
          <pc:sldMk cId="3599322113" sldId="302"/>
        </pc:sldMkLst>
        <pc:spChg chg="mod">
          <ac:chgData name="Louis BERTOLOTTI" userId="9f4b2f45-7e14-4868-8f41-d45a6ad76f5d" providerId="ADAL" clId="{D945F495-5519-480E-B9F3-1A7BEC9B056C}" dt="2020-04-08T16:05:34.508" v="25521" actId="20577"/>
          <ac:spMkLst>
            <pc:docMk/>
            <pc:sldMk cId="3599322113" sldId="302"/>
            <ac:spMk id="4" creationId="{037ECDD7-EC29-4E27-BDEE-58AAFDF9EDBC}"/>
          </ac:spMkLst>
        </pc:spChg>
        <pc:spChg chg="mod">
          <ac:chgData name="Louis BERTOLOTTI" userId="9f4b2f45-7e14-4868-8f41-d45a6ad76f5d" providerId="ADAL" clId="{D945F495-5519-480E-B9F3-1A7BEC9B056C}" dt="2020-04-08T16:06:16.588" v="25538" actId="1076"/>
          <ac:spMkLst>
            <pc:docMk/>
            <pc:sldMk cId="3599322113" sldId="302"/>
            <ac:spMk id="14" creationId="{F1A9FEF9-B20E-4209-B004-5AC593E4BA10}"/>
          </ac:spMkLst>
        </pc:spChg>
        <pc:picChg chg="add mod">
          <ac:chgData name="Louis BERTOLOTTI" userId="9f4b2f45-7e14-4868-8f41-d45a6ad76f5d" providerId="ADAL" clId="{D945F495-5519-480E-B9F3-1A7BEC9B056C}" dt="2020-04-08T16:06:08.899" v="25536" actId="14100"/>
          <ac:picMkLst>
            <pc:docMk/>
            <pc:sldMk cId="3599322113" sldId="302"/>
            <ac:picMk id="2" creationId="{82679907-C32C-4722-8477-5B111C583043}"/>
          </ac:picMkLst>
        </pc:picChg>
        <pc:picChg chg="del">
          <ac:chgData name="Louis BERTOLOTTI" userId="9f4b2f45-7e14-4868-8f41-d45a6ad76f5d" providerId="ADAL" clId="{D945F495-5519-480E-B9F3-1A7BEC9B056C}" dt="2020-04-08T15:35:53.948" v="24428" actId="478"/>
          <ac:picMkLst>
            <pc:docMk/>
            <pc:sldMk cId="3599322113" sldId="302"/>
            <ac:picMk id="5" creationId="{91666B8E-23DF-4F7E-BF1E-98BFE0B2762F}"/>
          </ac:picMkLst>
        </pc:picChg>
        <pc:picChg chg="add del mod">
          <ac:chgData name="Louis BERTOLOTTI" userId="9f4b2f45-7e14-4868-8f41-d45a6ad76f5d" providerId="ADAL" clId="{D945F495-5519-480E-B9F3-1A7BEC9B056C}" dt="2020-04-08T16:05:17.093" v="25506" actId="21"/>
          <ac:picMkLst>
            <pc:docMk/>
            <pc:sldMk cId="3599322113" sldId="302"/>
            <ac:picMk id="6" creationId="{5F4FF49A-C277-48B9-935E-CAE321A1BCD8}"/>
          </ac:picMkLst>
        </pc:picChg>
        <pc:picChg chg="add del mod">
          <ac:chgData name="Louis BERTOLOTTI" userId="9f4b2f45-7e14-4868-8f41-d45a6ad76f5d" providerId="ADAL" clId="{D945F495-5519-480E-B9F3-1A7BEC9B056C}" dt="2020-04-08T16:05:51.520" v="25529" actId="478"/>
          <ac:picMkLst>
            <pc:docMk/>
            <pc:sldMk cId="3599322113" sldId="302"/>
            <ac:picMk id="8" creationId="{F5EE5061-EDA1-4145-B270-645B13BDECF6}"/>
          </ac:picMkLst>
        </pc:picChg>
        <pc:picChg chg="del">
          <ac:chgData name="Louis BERTOLOTTI" userId="9f4b2f45-7e14-4868-8f41-d45a6ad76f5d" providerId="ADAL" clId="{D945F495-5519-480E-B9F3-1A7BEC9B056C}" dt="2020-04-08T15:35:54.474" v="24429" actId="478"/>
          <ac:picMkLst>
            <pc:docMk/>
            <pc:sldMk cId="3599322113" sldId="302"/>
            <ac:picMk id="9" creationId="{33A89095-11F0-45D6-88C8-40CEA3F4B49B}"/>
          </ac:picMkLst>
        </pc:picChg>
        <pc:picChg chg="mod">
          <ac:chgData name="Louis BERTOLOTTI" userId="9f4b2f45-7e14-4868-8f41-d45a6ad76f5d" providerId="ADAL" clId="{D945F495-5519-480E-B9F3-1A7BEC9B056C}" dt="2020-04-08T16:06:13.513" v="25537" actId="1076"/>
          <ac:picMkLst>
            <pc:docMk/>
            <pc:sldMk cId="3599322113" sldId="302"/>
            <ac:picMk id="11" creationId="{ADC1B0B0-5984-4600-8F07-0961B6575139}"/>
          </ac:picMkLst>
        </pc:picChg>
      </pc:sldChg>
      <pc:sldChg chg="delSp modSp add mod">
        <pc:chgData name="Louis BERTOLOTTI" userId="9f4b2f45-7e14-4868-8f41-d45a6ad76f5d" providerId="ADAL" clId="{D945F495-5519-480E-B9F3-1A7BEC9B056C}" dt="2020-04-08T16:09:38.431" v="26036" actId="1076"/>
        <pc:sldMkLst>
          <pc:docMk/>
          <pc:sldMk cId="2764377610" sldId="303"/>
        </pc:sldMkLst>
        <pc:spChg chg="mod">
          <ac:chgData name="Louis BERTOLOTTI" userId="9f4b2f45-7e14-4868-8f41-d45a6ad76f5d" providerId="ADAL" clId="{D945F495-5519-480E-B9F3-1A7BEC9B056C}" dt="2020-04-08T16:09:32.280" v="26035" actId="20577"/>
          <ac:spMkLst>
            <pc:docMk/>
            <pc:sldMk cId="2764377610" sldId="303"/>
            <ac:spMk id="4" creationId="{037ECDD7-EC29-4E27-BDEE-58AAFDF9EDBC}"/>
          </ac:spMkLst>
        </pc:spChg>
        <pc:spChg chg="del">
          <ac:chgData name="Louis BERTOLOTTI" userId="9f4b2f45-7e14-4868-8f41-d45a6ad76f5d" providerId="ADAL" clId="{D945F495-5519-480E-B9F3-1A7BEC9B056C}" dt="2020-04-08T16:05:48.132" v="25528" actId="478"/>
          <ac:spMkLst>
            <pc:docMk/>
            <pc:sldMk cId="2764377610" sldId="303"/>
            <ac:spMk id="14" creationId="{F1A9FEF9-B20E-4209-B004-5AC593E4BA10}"/>
          </ac:spMkLst>
        </pc:spChg>
        <pc:picChg chg="del">
          <ac:chgData name="Louis BERTOLOTTI" userId="9f4b2f45-7e14-4868-8f41-d45a6ad76f5d" providerId="ADAL" clId="{D945F495-5519-480E-B9F3-1A7BEC9B056C}" dt="2020-04-08T16:05:48.132" v="25528" actId="478"/>
          <ac:picMkLst>
            <pc:docMk/>
            <pc:sldMk cId="2764377610" sldId="303"/>
            <ac:picMk id="2" creationId="{82679907-C32C-4722-8477-5B111C583043}"/>
          </ac:picMkLst>
        </pc:picChg>
        <pc:picChg chg="mod">
          <ac:chgData name="Louis BERTOLOTTI" userId="9f4b2f45-7e14-4868-8f41-d45a6ad76f5d" providerId="ADAL" clId="{D945F495-5519-480E-B9F3-1A7BEC9B056C}" dt="2020-04-08T16:09:38.431" v="26036" actId="1076"/>
          <ac:picMkLst>
            <pc:docMk/>
            <pc:sldMk cId="2764377610" sldId="303"/>
            <ac:picMk id="8" creationId="{F5EE5061-EDA1-4145-B270-645B13BDECF6}"/>
          </ac:picMkLst>
        </pc:picChg>
        <pc:picChg chg="del">
          <ac:chgData name="Louis BERTOLOTTI" userId="9f4b2f45-7e14-4868-8f41-d45a6ad76f5d" providerId="ADAL" clId="{D945F495-5519-480E-B9F3-1A7BEC9B056C}" dt="2020-04-08T16:05:48.132" v="25528" actId="478"/>
          <ac:picMkLst>
            <pc:docMk/>
            <pc:sldMk cId="2764377610" sldId="303"/>
            <ac:picMk id="11" creationId="{ADC1B0B0-5984-4600-8F07-0961B6575139}"/>
          </ac:picMkLst>
        </pc:picChg>
      </pc:sldChg>
      <pc:sldMasterChg chg="modSldLayout">
        <pc:chgData name="Louis BERTOLOTTI" userId="9f4b2f45-7e14-4868-8f41-d45a6ad76f5d" providerId="ADAL" clId="{D945F495-5519-480E-B9F3-1A7BEC9B056C}" dt="2020-04-08T08:39:04.400" v="15343"/>
        <pc:sldMasterMkLst>
          <pc:docMk/>
          <pc:sldMasterMk cId="71096945" sldId="2147483691"/>
        </pc:sldMasterMkLst>
        <pc:sldLayoutChg chg="addSp delSp modSp mod">
          <pc:chgData name="Louis BERTOLOTTI" userId="9f4b2f45-7e14-4868-8f41-d45a6ad76f5d" providerId="ADAL" clId="{D945F495-5519-480E-B9F3-1A7BEC9B056C}" dt="2020-04-08T08:39:04.400" v="15343"/>
          <pc:sldLayoutMkLst>
            <pc:docMk/>
            <pc:sldMasterMk cId="71096945" sldId="2147483691"/>
            <pc:sldLayoutMk cId="3596032879" sldId="2147483705"/>
          </pc:sldLayoutMkLst>
          <pc:spChg chg="del">
            <ac:chgData name="Louis BERTOLOTTI" userId="9f4b2f45-7e14-4868-8f41-d45a6ad76f5d" providerId="ADAL" clId="{D945F495-5519-480E-B9F3-1A7BEC9B056C}" dt="2020-04-07T13:18:46.587" v="7514" actId="478"/>
            <ac:spMkLst>
              <pc:docMk/>
              <pc:sldMasterMk cId="71096945" sldId="2147483691"/>
              <pc:sldLayoutMk cId="3596032879" sldId="2147483705"/>
              <ac:spMk id="2" creationId="{00000000-0000-0000-0000-000000000000}"/>
            </ac:spMkLst>
          </pc:spChg>
          <pc:grpChg chg="mod">
            <ac:chgData name="Louis BERTOLOTTI" userId="9f4b2f45-7e14-4868-8f41-d45a6ad76f5d" providerId="ADAL" clId="{D945F495-5519-480E-B9F3-1A7BEC9B056C}" dt="2020-04-07T13:46:36.957" v="7549" actId="1076"/>
            <ac:grpSpMkLst>
              <pc:docMk/>
              <pc:sldMasterMk cId="71096945" sldId="2147483691"/>
              <pc:sldLayoutMk cId="3596032879" sldId="2147483705"/>
              <ac:grpSpMk id="86" creationId="{65C783B5-0FA9-4173-B7B2-D53A2BCB045D}"/>
            </ac:grpSpMkLst>
          </pc:grpChg>
          <pc:picChg chg="add del mod ord">
            <ac:chgData name="Louis BERTOLOTTI" userId="9f4b2f45-7e14-4868-8f41-d45a6ad76f5d" providerId="ADAL" clId="{D945F495-5519-480E-B9F3-1A7BEC9B056C}" dt="2020-04-07T13:24:05.633" v="7523" actId="478"/>
            <ac:picMkLst>
              <pc:docMk/>
              <pc:sldMasterMk cId="71096945" sldId="2147483691"/>
              <pc:sldLayoutMk cId="3596032879" sldId="2147483705"/>
              <ac:picMk id="4" creationId="{9CAC5FBF-970E-495E-82A2-C23B2D642DC9}"/>
            </ac:picMkLst>
          </pc:picChg>
          <pc:picChg chg="add del mod">
            <ac:chgData name="Louis BERTOLOTTI" userId="9f4b2f45-7e14-4868-8f41-d45a6ad76f5d" providerId="ADAL" clId="{D945F495-5519-480E-B9F3-1A7BEC9B056C}" dt="2020-04-07T13:24:25.960" v="7531" actId="478"/>
            <ac:picMkLst>
              <pc:docMk/>
              <pc:sldMasterMk cId="71096945" sldId="2147483691"/>
              <pc:sldLayoutMk cId="3596032879" sldId="2147483705"/>
              <ac:picMk id="6" creationId="{2CD3BC91-8F9A-4FFD-8CD8-51705183B5F8}"/>
            </ac:picMkLst>
          </pc:picChg>
          <pc:picChg chg="add mod ord">
            <ac:chgData name="Louis BERTOLOTTI" userId="9f4b2f45-7e14-4868-8f41-d45a6ad76f5d" providerId="ADAL" clId="{D945F495-5519-480E-B9F3-1A7BEC9B056C}" dt="2020-04-08T08:39:04.400" v="15343"/>
            <ac:picMkLst>
              <pc:docMk/>
              <pc:sldMasterMk cId="71096945" sldId="2147483691"/>
              <pc:sldLayoutMk cId="3596032879" sldId="2147483705"/>
              <ac:picMk id="10" creationId="{26E97F2E-0C27-4250-B8F0-24D8976A791F}"/>
            </ac:picMkLst>
          </pc:picChg>
          <pc:picChg chg="del">
            <ac:chgData name="Louis BERTOLOTTI" userId="9f4b2f45-7e14-4868-8f41-d45a6ad76f5d" providerId="ADAL" clId="{D945F495-5519-480E-B9F3-1A7BEC9B056C}" dt="2020-04-07T13:18:55.873" v="7515" actId="478"/>
            <ac:picMkLst>
              <pc:docMk/>
              <pc:sldMasterMk cId="71096945" sldId="2147483691"/>
              <pc:sldLayoutMk cId="3596032879" sldId="2147483705"/>
              <ac:picMk id="54" creationId="{FCFB04C9-7D55-4085-9FF1-1C3962FC345C}"/>
            </ac:picMkLst>
          </pc:picChg>
          <pc:cxnChg chg="del">
            <ac:chgData name="Louis BERTOLOTTI" userId="9f4b2f45-7e14-4868-8f41-d45a6ad76f5d" providerId="ADAL" clId="{D945F495-5519-480E-B9F3-1A7BEC9B056C}" dt="2020-04-07T13:46:35.159" v="7548" actId="478"/>
            <ac:cxnSpMkLst>
              <pc:docMk/>
              <pc:sldMasterMk cId="71096945" sldId="2147483691"/>
              <pc:sldLayoutMk cId="3596032879" sldId="2147483705"/>
              <ac:cxnSpMk id="11" creationId="{00000000-0000-0000-0000-000000000000}"/>
            </ac:cxnSpMkLst>
          </pc:cxnChg>
          <pc:cxnChg chg="del">
            <ac:chgData name="Louis BERTOLOTTI" userId="9f4b2f45-7e14-4868-8f41-d45a6ad76f5d" providerId="ADAL" clId="{D945F495-5519-480E-B9F3-1A7BEC9B056C}" dt="2020-04-07T13:46:35.159" v="7548" actId="478"/>
            <ac:cxnSpMkLst>
              <pc:docMk/>
              <pc:sldMasterMk cId="71096945" sldId="2147483691"/>
              <pc:sldLayoutMk cId="3596032879" sldId="2147483705"/>
              <ac:cxnSpMk id="12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C0C73928-E24E-4BBC-9DAA-A9A83623FF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10211263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75124" y="1845126"/>
            <a:ext cx="5209366" cy="461665"/>
          </a:xfrm>
        </p:spPr>
        <p:txBody>
          <a:bodyPr wrap="square" lIns="0" rIns="0">
            <a:spAutoFit/>
          </a:bodyPr>
          <a:lstStyle>
            <a:lvl1pPr>
              <a:defRPr kumimoji="0" lang="en-GB" sz="24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Espace réservé du texte 50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975124" y="3859338"/>
            <a:ext cx="3676775" cy="360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fr-F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pPr marL="285750" lvl="0" indent="-285750"/>
            <a:r>
              <a:rPr lang="en-US"/>
              <a:t>Click to edit Master text styles</a:t>
            </a:r>
          </a:p>
        </p:txBody>
      </p:sp>
      <p:sp>
        <p:nvSpPr>
          <p:cNvPr id="14" name="Espace réservé du texte 50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975124" y="4555990"/>
            <a:ext cx="3676775" cy="360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kumimoji="0" lang="fr-F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pPr marL="285750" lvl="0" indent="-28575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03287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840">
          <p15:clr>
            <a:srgbClr val="FBAE40"/>
          </p15:clr>
        </p15:guide>
        <p15:guide id="2" pos="425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165600" y="146048"/>
            <a:ext cx="9540000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GB" dirty="0"/>
              <a:t>Cliquez pour modifier le style du titre</a:t>
            </a:r>
            <a:endParaRPr lang="en-US" altLang="en-GB" dirty="0"/>
          </a:p>
        </p:txBody>
      </p:sp>
      <p:sp>
        <p:nvSpPr>
          <p:cNvPr id="39" name="Espace réservé du numéro de diapositive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290315" y="6616042"/>
            <a:ext cx="462625" cy="200025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algn="r">
              <a:defRPr/>
            </a:pPr>
            <a:fld id="{C7F976E0-27C5-4706-9C1B-6414AB633648}" type="slidenum">
              <a:rPr lang="en-GB" sz="900" smtClean="0">
                <a:solidFill>
                  <a:srgbClr val="4D4D4D"/>
                </a:solidFill>
                <a:latin typeface="+mj-lt"/>
                <a:cs typeface="Arial" charset="0"/>
              </a:rPr>
              <a:pPr algn="r">
                <a:defRPr/>
              </a:pPr>
              <a:t>‹N°›</a:t>
            </a:fld>
            <a:endParaRPr lang="en-GB" sz="1050" dirty="0">
              <a:solidFill>
                <a:srgbClr val="4D4D4D"/>
              </a:solidFill>
              <a:latin typeface="+mj-lt"/>
              <a:cs typeface="Arial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165600" y="942560"/>
            <a:ext cx="9540000" cy="543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BA69A5-A40F-4563-A8E8-920DBEA61893}"/>
              </a:ext>
            </a:extLst>
          </p:cNvPr>
          <p:cNvSpPr/>
          <p:nvPr userDrawn="1"/>
        </p:nvSpPr>
        <p:spPr bwMode="auto">
          <a:xfrm>
            <a:off x="2" y="6536995"/>
            <a:ext cx="9905999" cy="321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5" r:id="rId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9pPr>
    </p:titleStyle>
    <p:bodyStyle>
      <a:lvl1pPr marL="285750" indent="-2857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>
          <a:solidFill>
            <a:schemeClr val="tx1"/>
          </a:solidFill>
          <a:latin typeface="+mj-lt"/>
          <a:ea typeface="+mn-ea"/>
          <a:cs typeface="+mn-cs"/>
        </a:defRPr>
      </a:lvl1pPr>
      <a:lvl2pPr marL="720725" indent="-187325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2pPr>
      <a:lvl3pPr marL="1076325" indent="-22860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3pPr>
      <a:lvl4pPr marL="1654175" indent="-2857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GB" altLang="en-GB" sz="1200" dirty="0">
          <a:solidFill>
            <a:schemeClr val="tx1"/>
          </a:solidFill>
          <a:latin typeface="+mj-lt"/>
        </a:defRPr>
      </a:lvl4pPr>
      <a:lvl5pPr marL="2152650" indent="-1714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5pPr>
      <a:lvl6pPr marL="26670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6pPr>
      <a:lvl7pPr marL="31242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7pPr>
      <a:lvl8pPr marL="35814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8pPr>
      <a:lvl9pPr marL="40386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97F-43F3-4F94-A97E-06DDBD8C2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97" y="1294710"/>
            <a:ext cx="3977877" cy="830997"/>
          </a:xfrm>
        </p:spPr>
        <p:txBody>
          <a:bodyPr/>
          <a:lstStyle/>
          <a:p>
            <a:r>
              <a:rPr lang="fr-FR" dirty="0"/>
              <a:t>CAPGEMINI x ACCOR </a:t>
            </a:r>
            <a:br>
              <a:rPr lang="fr-FR" dirty="0"/>
            </a:br>
            <a:r>
              <a:rPr lang="fr-FR" dirty="0"/>
              <a:t>Data Project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3A57E3-4A51-42D2-A42F-6D5D521CF1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198" y="2658010"/>
            <a:ext cx="3977876" cy="654140"/>
          </a:xfrm>
        </p:spPr>
        <p:txBody>
          <a:bodyPr/>
          <a:lstStyle/>
          <a:p>
            <a:r>
              <a:rPr lang="fr-FR" sz="1600" dirty="0"/>
              <a:t>Application of NLP techniques to the </a:t>
            </a:r>
            <a:r>
              <a:rPr lang="fr-FR" sz="1600" dirty="0" err="1"/>
              <a:t>Bokan</a:t>
            </a:r>
            <a:r>
              <a:rPr lang="fr-FR" sz="1600" dirty="0"/>
              <a:t> 39 </a:t>
            </a:r>
            <a:r>
              <a:rPr lang="fr-FR" sz="1600" dirty="0" err="1"/>
              <a:t>hotel</a:t>
            </a:r>
            <a:r>
              <a:rPr lang="fr-FR" sz="1600" dirty="0"/>
              <a:t> business case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DC73DB-698C-408C-9612-6BF90C2057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86148"/>
            <a:ext cx="2381250" cy="53340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A351068-B234-4885-82BB-CD61039566F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727" y="1388065"/>
            <a:ext cx="1666875" cy="135255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2129115-C33A-4CB3-8C6F-550C4C4681B5}"/>
              </a:ext>
            </a:extLst>
          </p:cNvPr>
          <p:cNvCxnSpPr/>
          <p:nvPr/>
        </p:nvCxnSpPr>
        <p:spPr bwMode="auto">
          <a:xfrm>
            <a:off x="389197" y="2325950"/>
            <a:ext cx="397787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673A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5EA5586-92DC-41CE-8A8F-4EB875991431}"/>
              </a:ext>
            </a:extLst>
          </p:cNvPr>
          <p:cNvSpPr txBox="1"/>
          <p:nvPr/>
        </p:nvSpPr>
        <p:spPr>
          <a:xfrm>
            <a:off x="7478565" y="1802730"/>
            <a:ext cx="371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+mj-lt"/>
              </a:rPr>
              <a:t>X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D02DEC7-72EB-4E00-9A92-21E8E1F3EC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026"/>
            <a:ext cx="9906000" cy="2889250"/>
          </a:xfrm>
          <a:prstGeom prst="rect">
            <a:avLst/>
          </a:prstGeom>
          <a:solidFill>
            <a:srgbClr val="8EC6E0"/>
          </a:solidFill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86420980-5A7C-40D2-89CF-0F65F3E33226}"/>
              </a:ext>
            </a:extLst>
          </p:cNvPr>
          <p:cNvSpPr txBox="1">
            <a:spLocks/>
          </p:cNvSpPr>
          <p:nvPr/>
        </p:nvSpPr>
        <p:spPr>
          <a:xfrm>
            <a:off x="5214938" y="3295584"/>
            <a:ext cx="3977876" cy="654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kumimoji="0" lang="fr-F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r>
              <a:rPr lang="en-US" sz="1400" i="1" dirty="0"/>
              <a:t>Maxime Redstone, Hugo Ehlinger, Louis Bertolotti, Aya Errajraji, Khouloud el Alami</a:t>
            </a:r>
          </a:p>
        </p:txBody>
      </p:sp>
    </p:spTree>
    <p:extLst>
      <p:ext uri="{BB962C8B-B14F-4D97-AF65-F5344CB8AC3E}">
        <p14:creationId xmlns:p14="http://schemas.microsoft.com/office/powerpoint/2010/main" val="31668855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DE16B2B-0463-4905-84C1-86B3298525F6}"/>
              </a:ext>
            </a:extLst>
          </p:cNvPr>
          <p:cNvCxnSpPr>
            <a:cxnSpLocks/>
          </p:cNvCxnSpPr>
          <p:nvPr/>
        </p:nvCxnSpPr>
        <p:spPr bwMode="auto">
          <a:xfrm>
            <a:off x="651263" y="847586"/>
            <a:ext cx="90471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re 2">
            <a:extLst>
              <a:ext uri="{FF2B5EF4-FFF2-40B4-BE49-F238E27FC236}">
                <a16:creationId xmlns:a16="http://schemas.microsoft.com/office/drawing/2014/main" id="{6C5FFF21-1E47-43D2-AB49-CE6241380DA4}"/>
              </a:ext>
            </a:extLst>
          </p:cNvPr>
          <p:cNvSpPr txBox="1">
            <a:spLocks/>
          </p:cNvSpPr>
          <p:nvPr/>
        </p:nvSpPr>
        <p:spPr bwMode="auto">
          <a:xfrm>
            <a:off x="558069" y="603399"/>
            <a:ext cx="6161802" cy="2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2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As-is to-be analysis of Accor's online presence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CC29E57-888A-43C5-A8BB-16F16AC29F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51" y="608306"/>
            <a:ext cx="253898" cy="25389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BA8B3C5-32A2-4EC6-905B-60A5290C42B7}"/>
              </a:ext>
            </a:extLst>
          </p:cNvPr>
          <p:cNvSpPr/>
          <p:nvPr/>
        </p:nvSpPr>
        <p:spPr bwMode="auto">
          <a:xfrm>
            <a:off x="1829529" y="1757779"/>
            <a:ext cx="3204109" cy="4403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Rich clients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800" dirty="0"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SzTx/>
              <a:buFont typeface="Trebuchet MS" panose="020B0603020202020204" pitchFamily="34" charset="0"/>
              <a:buChar char="+"/>
              <a:tabLst/>
            </a:pPr>
            <a:r>
              <a:rPr lang="en-US" sz="1800" dirty="0">
                <a:latin typeface="Trebuchet MS" pitchFamily="34" charset="0"/>
              </a:rPr>
              <a:t>Higher </a:t>
            </a:r>
            <a:r>
              <a:rPr lang="en-US" sz="1800" dirty="0">
                <a:solidFill>
                  <a:schemeClr val="tx2"/>
                </a:solidFill>
                <a:latin typeface="Trebuchet MS" pitchFamily="34" charset="0"/>
              </a:rPr>
              <a:t>margins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SzTx/>
              <a:buFont typeface="Trebuchet MS" panose="020B0603020202020204" pitchFamily="34" charset="0"/>
              <a:buChar char="+"/>
              <a:tabLst/>
            </a:pPr>
            <a:r>
              <a:rPr lang="en-US" sz="1800" dirty="0">
                <a:solidFill>
                  <a:schemeClr val="tx2"/>
                </a:solidFill>
                <a:latin typeface="Trebuchet MS" pitchFamily="34" charset="0"/>
              </a:rPr>
              <a:t>Word of mouth </a:t>
            </a:r>
            <a:r>
              <a:rPr lang="en-US" sz="1800" dirty="0">
                <a:latin typeface="Trebuchet MS" pitchFamily="34" charset="0"/>
              </a:rPr>
              <a:t>reputation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en-US" sz="1800" dirty="0"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r>
              <a:rPr lang="en-US" sz="1800" dirty="0">
                <a:latin typeface="Trebuchet MS" pitchFamily="34" charset="0"/>
              </a:rPr>
              <a:t>Lack of </a:t>
            </a:r>
            <a:r>
              <a:rPr lang="en-US" sz="1800" dirty="0">
                <a:solidFill>
                  <a:srgbClr val="FF0000"/>
                </a:solidFill>
                <a:latin typeface="Trebuchet MS" pitchFamily="34" charset="0"/>
              </a:rPr>
              <a:t>price segmentation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Highly dependent on City 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</a:rPr>
              <a:t>financial activity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Trebuchet MS" panose="020B0603020202020204" pitchFamily="34" charset="0"/>
              <a:buChar char="+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Trebuchet MS" pitchFamily="34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42DC3B8-6AFE-4E73-BD25-7077EE146739}"/>
              </a:ext>
            </a:extLst>
          </p:cNvPr>
          <p:cNvGrpSpPr/>
          <p:nvPr/>
        </p:nvGrpSpPr>
        <p:grpSpPr>
          <a:xfrm>
            <a:off x="546024" y="961239"/>
            <a:ext cx="853481" cy="362070"/>
            <a:chOff x="558069" y="961239"/>
            <a:chExt cx="853481" cy="362070"/>
          </a:xfrm>
        </p:grpSpPr>
        <p:sp>
          <p:nvSpPr>
            <p:cNvPr id="55" name="Titre 2">
              <a:extLst>
                <a:ext uri="{FF2B5EF4-FFF2-40B4-BE49-F238E27FC236}">
                  <a16:creationId xmlns:a16="http://schemas.microsoft.com/office/drawing/2014/main" id="{88B3ED1D-030C-43D4-88E2-F5B4967F18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8069" y="961239"/>
              <a:ext cx="853481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800" kern="0" cap="small" dirty="0">
                  <a:solidFill>
                    <a:srgbClr val="0673AF"/>
                  </a:solidFill>
                  <a:latin typeface="Trebuchet MS" panose="020B0603020202020204" pitchFamily="34" charset="0"/>
                </a:rPr>
                <a:t>Sector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1C66D5A-69D2-419E-99F5-3FCE233ACC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5839" y="1323309"/>
              <a:ext cx="737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3CA8908-CFBE-4026-85D4-33CF61761A19}"/>
              </a:ext>
            </a:extLst>
          </p:cNvPr>
          <p:cNvSpPr/>
          <p:nvPr/>
        </p:nvSpPr>
        <p:spPr bwMode="auto">
          <a:xfrm>
            <a:off x="6132500" y="1757779"/>
            <a:ext cx="3565890" cy="4403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sng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Maintain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0673AF"/>
                </a:solidFill>
                <a:latin typeface="Trebuchet MS" pitchFamily="34" charset="0"/>
              </a:rPr>
              <a:t>High standing</a:t>
            </a:r>
            <a:r>
              <a:rPr lang="en-US" sz="1800" dirty="0">
                <a:solidFill>
                  <a:schemeClr val="accent1"/>
                </a:solidFill>
                <a:latin typeface="Trebuchet MS" pitchFamily="34" charset="0"/>
              </a:rPr>
              <a:t> </a:t>
            </a:r>
            <a:r>
              <a:rPr lang="en-US" sz="1800" dirty="0">
                <a:latin typeface="Trebuchet MS" pitchFamily="34" charset="0"/>
              </a:rPr>
              <a:t>of the main restaurant offering 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Trebuchet MS" pitchFamily="34" charset="0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endParaRPr lang="en-US" sz="1800" dirty="0">
              <a:latin typeface="Trebuchet MS" pitchFamily="34" charset="0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sng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Improve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Copy French Michelin-starred restaurants which also have a lesser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“brasserie”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to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expand price segmentation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, using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price and reviews data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from the scrapping</a:t>
            </a:r>
          </a:p>
        </p:txBody>
      </p:sp>
      <p:sp>
        <p:nvSpPr>
          <p:cNvPr id="69" name="Titre 2">
            <a:extLst>
              <a:ext uri="{FF2B5EF4-FFF2-40B4-BE49-F238E27FC236}">
                <a16:creationId xmlns:a16="http://schemas.microsoft.com/office/drawing/2014/main" id="{C17E2A64-E4F8-48FC-933C-F72E016A2317}"/>
              </a:ext>
            </a:extLst>
          </p:cNvPr>
          <p:cNvSpPr txBox="1">
            <a:spLocks/>
          </p:cNvSpPr>
          <p:nvPr/>
        </p:nvSpPr>
        <p:spPr bwMode="auto">
          <a:xfrm>
            <a:off x="332518" y="3692562"/>
            <a:ext cx="1280492" cy="53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en-US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Targeted clients</a:t>
            </a:r>
          </a:p>
        </p:txBody>
      </p:sp>
      <p:sp>
        <p:nvSpPr>
          <p:cNvPr id="73" name="Triangle isocèle 72">
            <a:extLst>
              <a:ext uri="{FF2B5EF4-FFF2-40B4-BE49-F238E27FC236}">
                <a16:creationId xmlns:a16="http://schemas.microsoft.com/office/drawing/2014/main" id="{A5AB5A29-34E3-4127-8CFB-17268301A9CD}"/>
              </a:ext>
            </a:extLst>
          </p:cNvPr>
          <p:cNvSpPr/>
          <p:nvPr/>
        </p:nvSpPr>
        <p:spPr bwMode="auto">
          <a:xfrm rot="5400000">
            <a:off x="5214645" y="3626529"/>
            <a:ext cx="736847" cy="665825"/>
          </a:xfrm>
          <a:prstGeom prst="triangle">
            <a:avLst/>
          </a:prstGeom>
          <a:solidFill>
            <a:srgbClr val="0673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3" name="Titre 1">
            <a:extLst>
              <a:ext uri="{FF2B5EF4-FFF2-40B4-BE49-F238E27FC236}">
                <a16:creationId xmlns:a16="http://schemas.microsoft.com/office/drawing/2014/main" id="{F98BD932-1C5E-4F06-9778-4D9749821848}"/>
              </a:ext>
            </a:extLst>
          </p:cNvPr>
          <p:cNvSpPr txBox="1">
            <a:spLocks/>
          </p:cNvSpPr>
          <p:nvPr/>
        </p:nvSpPr>
        <p:spPr>
          <a:xfrm>
            <a:off x="165600" y="12940"/>
            <a:ext cx="9635348" cy="684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kern="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Accor faces multiple challenges which could be overcome thanks to an in-depth analysis of customers post-</a:t>
            </a:r>
            <a:r>
              <a:rPr lang="en-US" kern="0" dirty="0" err="1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Covid</a:t>
            </a:r>
            <a:r>
              <a:rPr lang="en-US" kern="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 behavior…</a:t>
            </a:r>
          </a:p>
        </p:txBody>
      </p:sp>
      <p:sp>
        <p:nvSpPr>
          <p:cNvPr id="45" name="Titre 2">
            <a:extLst>
              <a:ext uri="{FF2B5EF4-FFF2-40B4-BE49-F238E27FC236}">
                <a16:creationId xmlns:a16="http://schemas.microsoft.com/office/drawing/2014/main" id="{82998599-2810-4E12-9E19-15F8856FFDD2}"/>
              </a:ext>
            </a:extLst>
          </p:cNvPr>
          <p:cNvSpPr txBox="1">
            <a:spLocks/>
          </p:cNvSpPr>
          <p:nvPr/>
        </p:nvSpPr>
        <p:spPr bwMode="auto">
          <a:xfrm>
            <a:off x="3114081" y="961239"/>
            <a:ext cx="635003" cy="33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8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As-is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1243103-D687-43F4-AECB-B2821C54A706}"/>
              </a:ext>
            </a:extLst>
          </p:cNvPr>
          <p:cNvCxnSpPr>
            <a:cxnSpLocks/>
          </p:cNvCxnSpPr>
          <p:nvPr/>
        </p:nvCxnSpPr>
        <p:spPr bwMode="auto">
          <a:xfrm>
            <a:off x="3062612" y="1323309"/>
            <a:ext cx="737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673A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D513E71-7099-42CA-8B57-C8CD0A1FF5F8}"/>
              </a:ext>
            </a:extLst>
          </p:cNvPr>
          <p:cNvGrpSpPr/>
          <p:nvPr/>
        </p:nvGrpSpPr>
        <p:grpSpPr>
          <a:xfrm>
            <a:off x="7546475" y="961239"/>
            <a:ext cx="737940" cy="362070"/>
            <a:chOff x="7517589" y="961239"/>
            <a:chExt cx="737940" cy="362070"/>
          </a:xfrm>
        </p:grpSpPr>
        <p:sp>
          <p:nvSpPr>
            <p:cNvPr id="54" name="Titre 2">
              <a:extLst>
                <a:ext uri="{FF2B5EF4-FFF2-40B4-BE49-F238E27FC236}">
                  <a16:creationId xmlns:a16="http://schemas.microsoft.com/office/drawing/2014/main" id="{9BC90627-3B5F-4F70-B5D9-73E61BE1EB5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17589" y="961239"/>
              <a:ext cx="737940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800" kern="0" cap="small" dirty="0">
                  <a:solidFill>
                    <a:srgbClr val="0673AF"/>
                  </a:solidFill>
                  <a:latin typeface="Trebuchet MS" panose="020B0603020202020204" pitchFamily="34" charset="0"/>
                </a:rPr>
                <a:t>To-be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BD622FEE-2921-42A4-90BF-14CE8A32D9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17589" y="1323309"/>
              <a:ext cx="737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00542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DE16B2B-0463-4905-84C1-86B3298525F6}"/>
              </a:ext>
            </a:extLst>
          </p:cNvPr>
          <p:cNvCxnSpPr>
            <a:cxnSpLocks/>
          </p:cNvCxnSpPr>
          <p:nvPr/>
        </p:nvCxnSpPr>
        <p:spPr bwMode="auto">
          <a:xfrm>
            <a:off x="651263" y="847586"/>
            <a:ext cx="90471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re 2">
            <a:extLst>
              <a:ext uri="{FF2B5EF4-FFF2-40B4-BE49-F238E27FC236}">
                <a16:creationId xmlns:a16="http://schemas.microsoft.com/office/drawing/2014/main" id="{6C5FFF21-1E47-43D2-AB49-CE6241380DA4}"/>
              </a:ext>
            </a:extLst>
          </p:cNvPr>
          <p:cNvSpPr txBox="1">
            <a:spLocks/>
          </p:cNvSpPr>
          <p:nvPr/>
        </p:nvSpPr>
        <p:spPr bwMode="auto">
          <a:xfrm>
            <a:off x="558069" y="603399"/>
            <a:ext cx="6161802" cy="2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2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As-is to-be analysis of Accor’s online presence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CC29E57-888A-43C5-A8BB-16F16AC29F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51" y="608306"/>
            <a:ext cx="253898" cy="25389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BA8B3C5-32A2-4EC6-905B-60A5290C42B7}"/>
              </a:ext>
            </a:extLst>
          </p:cNvPr>
          <p:cNvSpPr/>
          <p:nvPr/>
        </p:nvSpPr>
        <p:spPr bwMode="auto">
          <a:xfrm>
            <a:off x="1829529" y="1757779"/>
            <a:ext cx="3204109" cy="4403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solidFill>
                  <a:srgbClr val="0673AF"/>
                </a:solidFill>
                <a:latin typeface="Trebuchet MS" pitchFamily="34" charset="0"/>
              </a:rPr>
              <a:t>On-site dining only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endParaRPr lang="en-US" sz="1800" dirty="0"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SzTx/>
              <a:buFont typeface="Trebuchet MS" panose="020B0603020202020204" pitchFamily="34" charset="0"/>
              <a:buChar char="+"/>
              <a:tabLst/>
            </a:pPr>
            <a:r>
              <a:rPr lang="en-US" sz="1800" dirty="0">
                <a:latin typeface="Trebuchet MS" pitchFamily="34" charset="0"/>
              </a:rPr>
              <a:t>Delivers a </a:t>
            </a:r>
            <a:r>
              <a:rPr lang="en-US" sz="1800" dirty="0">
                <a:solidFill>
                  <a:schemeClr val="tx2"/>
                </a:solidFill>
                <a:latin typeface="Trebuchet MS" pitchFamily="34" charset="0"/>
              </a:rPr>
              <a:t>unique experience</a:t>
            </a:r>
            <a:r>
              <a:rPr lang="en-US" sz="1800" dirty="0">
                <a:latin typeface="Trebuchet MS" pitchFamily="34" charset="0"/>
              </a:rPr>
              <a:t> linked to the site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Highly vulnerable to </a:t>
            </a:r>
            <a:r>
              <a:rPr lang="en-US" sz="18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</a:rPr>
              <a:t>ovid-19 lockdowns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and general restrictions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r>
              <a:rPr lang="en-US" sz="1800" dirty="0">
                <a:latin typeface="Trebuchet MS" pitchFamily="34" charset="0"/>
              </a:rPr>
              <a:t>Lack of flexibility: additional clients are </a:t>
            </a:r>
            <a:r>
              <a:rPr lang="en-US" sz="1800" dirty="0">
                <a:solidFill>
                  <a:srgbClr val="FF0000"/>
                </a:solidFill>
                <a:latin typeface="Trebuchet MS" pitchFamily="34" charset="0"/>
              </a:rPr>
              <a:t>lost</a:t>
            </a:r>
            <a:r>
              <a:rPr lang="en-US" sz="1800" dirty="0">
                <a:latin typeface="Trebuchet MS" pitchFamily="34" charset="0"/>
              </a:rPr>
              <a:t> and </a:t>
            </a:r>
            <a:r>
              <a:rPr lang="en-US" sz="1800" dirty="0">
                <a:solidFill>
                  <a:srgbClr val="FF0000"/>
                </a:solidFill>
                <a:latin typeface="Trebuchet MS" pitchFamily="34" charset="0"/>
              </a:rPr>
              <a:t>food stock losses </a:t>
            </a:r>
            <a:r>
              <a:rPr lang="en-US" sz="1800" dirty="0">
                <a:latin typeface="Trebuchet MS" pitchFamily="34" charset="0"/>
              </a:rPr>
              <a:t>cannot be hedged by selling on </a:t>
            </a:r>
            <a:r>
              <a:rPr lang="en-US" sz="1800" dirty="0">
                <a:solidFill>
                  <a:srgbClr val="FF0000"/>
                </a:solidFill>
                <a:latin typeface="Trebuchet MS" pitchFamily="34" charset="0"/>
              </a:rPr>
              <a:t>online platforms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rebuchet MS" pitchFamily="34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42DC3B8-6AFE-4E73-BD25-7077EE146739}"/>
              </a:ext>
            </a:extLst>
          </p:cNvPr>
          <p:cNvGrpSpPr/>
          <p:nvPr/>
        </p:nvGrpSpPr>
        <p:grpSpPr>
          <a:xfrm>
            <a:off x="546024" y="961239"/>
            <a:ext cx="853481" cy="362070"/>
            <a:chOff x="558069" y="961239"/>
            <a:chExt cx="853481" cy="362070"/>
          </a:xfrm>
        </p:grpSpPr>
        <p:sp>
          <p:nvSpPr>
            <p:cNvPr id="55" name="Titre 2">
              <a:extLst>
                <a:ext uri="{FF2B5EF4-FFF2-40B4-BE49-F238E27FC236}">
                  <a16:creationId xmlns:a16="http://schemas.microsoft.com/office/drawing/2014/main" id="{88B3ED1D-030C-43D4-88E2-F5B4967F18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8069" y="961239"/>
              <a:ext cx="853481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800" kern="0" cap="small" dirty="0">
                  <a:solidFill>
                    <a:srgbClr val="0673AF"/>
                  </a:solidFill>
                  <a:latin typeface="Trebuchet MS" panose="020B0603020202020204" pitchFamily="34" charset="0"/>
                </a:rPr>
                <a:t>Sector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1C66D5A-69D2-419E-99F5-3FCE233ACC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5839" y="1323309"/>
              <a:ext cx="737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3CA8908-CFBE-4026-85D4-33CF61761A19}"/>
              </a:ext>
            </a:extLst>
          </p:cNvPr>
          <p:cNvSpPr/>
          <p:nvPr/>
        </p:nvSpPr>
        <p:spPr bwMode="auto">
          <a:xfrm>
            <a:off x="6132500" y="1757779"/>
            <a:ext cx="3565890" cy="4403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sng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Maintain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Trebuchet MS" pitchFamily="34" charset="0"/>
              </a:rPr>
              <a:t>A </a:t>
            </a:r>
            <a:r>
              <a:rPr lang="en-US" sz="1800" dirty="0">
                <a:solidFill>
                  <a:srgbClr val="0673AF"/>
                </a:solidFill>
                <a:latin typeface="Trebuchet MS" pitchFamily="34" charset="0"/>
              </a:rPr>
              <a:t>more limited </a:t>
            </a:r>
            <a:r>
              <a:rPr lang="en-US" sz="1800" dirty="0">
                <a:latin typeface="Trebuchet MS" pitchFamily="34" charset="0"/>
              </a:rPr>
              <a:t>on-site dining to account for a weakened restauration market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Trebuchet MS" pitchFamily="34" charset="0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sng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Improve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Launch a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delivery service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using </a:t>
            </a:r>
            <a:r>
              <a:rPr lang="en-US" sz="1800" dirty="0">
                <a:latin typeface="Trebuchet MS" pitchFamily="34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NLP sentiment analysis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of the reviews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0673AF"/>
                </a:solidFill>
                <a:latin typeface="Trebuchet MS" pitchFamily="34" charset="0"/>
              </a:rPr>
              <a:t>Rebrand the rooftop </a:t>
            </a:r>
            <a:r>
              <a:rPr lang="en-US" sz="1800" dirty="0">
                <a:latin typeface="Trebuchet MS" pitchFamily="34" charset="0"/>
              </a:rPr>
              <a:t>for future events respecting Covid-19 health restrictions</a:t>
            </a:r>
          </a:p>
        </p:txBody>
      </p:sp>
      <p:sp>
        <p:nvSpPr>
          <p:cNvPr id="69" name="Titre 2">
            <a:extLst>
              <a:ext uri="{FF2B5EF4-FFF2-40B4-BE49-F238E27FC236}">
                <a16:creationId xmlns:a16="http://schemas.microsoft.com/office/drawing/2014/main" id="{C17E2A64-E4F8-48FC-933C-F72E016A2317}"/>
              </a:ext>
            </a:extLst>
          </p:cNvPr>
          <p:cNvSpPr txBox="1">
            <a:spLocks/>
          </p:cNvSpPr>
          <p:nvPr/>
        </p:nvSpPr>
        <p:spPr bwMode="auto">
          <a:xfrm>
            <a:off x="332518" y="3692562"/>
            <a:ext cx="1280492" cy="53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en-US" sz="16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Location dependence</a:t>
            </a:r>
          </a:p>
        </p:txBody>
      </p:sp>
      <p:sp>
        <p:nvSpPr>
          <p:cNvPr id="73" name="Triangle isocèle 72">
            <a:extLst>
              <a:ext uri="{FF2B5EF4-FFF2-40B4-BE49-F238E27FC236}">
                <a16:creationId xmlns:a16="http://schemas.microsoft.com/office/drawing/2014/main" id="{A5AB5A29-34E3-4127-8CFB-17268301A9CD}"/>
              </a:ext>
            </a:extLst>
          </p:cNvPr>
          <p:cNvSpPr/>
          <p:nvPr/>
        </p:nvSpPr>
        <p:spPr bwMode="auto">
          <a:xfrm rot="5400000">
            <a:off x="5214645" y="3626529"/>
            <a:ext cx="736847" cy="665825"/>
          </a:xfrm>
          <a:prstGeom prst="triangle">
            <a:avLst/>
          </a:prstGeom>
          <a:solidFill>
            <a:srgbClr val="0673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3" name="Titre 1">
            <a:extLst>
              <a:ext uri="{FF2B5EF4-FFF2-40B4-BE49-F238E27FC236}">
                <a16:creationId xmlns:a16="http://schemas.microsoft.com/office/drawing/2014/main" id="{F98BD932-1C5E-4F06-9778-4D9749821848}"/>
              </a:ext>
            </a:extLst>
          </p:cNvPr>
          <p:cNvSpPr txBox="1">
            <a:spLocks/>
          </p:cNvSpPr>
          <p:nvPr/>
        </p:nvSpPr>
        <p:spPr>
          <a:xfrm>
            <a:off x="165600" y="12940"/>
            <a:ext cx="9635348" cy="684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kern="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Accor faces multiple challenges which could be overcome thanks to an in-depth analysis of customers post-</a:t>
            </a:r>
            <a:r>
              <a:rPr lang="en-US" kern="0" dirty="0" err="1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Covid</a:t>
            </a:r>
            <a:r>
              <a:rPr lang="en-US" kern="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 behavior…</a:t>
            </a:r>
          </a:p>
        </p:txBody>
      </p:sp>
      <p:sp>
        <p:nvSpPr>
          <p:cNvPr id="45" name="Titre 2">
            <a:extLst>
              <a:ext uri="{FF2B5EF4-FFF2-40B4-BE49-F238E27FC236}">
                <a16:creationId xmlns:a16="http://schemas.microsoft.com/office/drawing/2014/main" id="{82998599-2810-4E12-9E19-15F8856FFDD2}"/>
              </a:ext>
            </a:extLst>
          </p:cNvPr>
          <p:cNvSpPr txBox="1">
            <a:spLocks/>
          </p:cNvSpPr>
          <p:nvPr/>
        </p:nvSpPr>
        <p:spPr bwMode="auto">
          <a:xfrm>
            <a:off x="3114081" y="961239"/>
            <a:ext cx="635003" cy="33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8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As-is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1243103-D687-43F4-AECB-B2821C54A706}"/>
              </a:ext>
            </a:extLst>
          </p:cNvPr>
          <p:cNvCxnSpPr>
            <a:cxnSpLocks/>
          </p:cNvCxnSpPr>
          <p:nvPr/>
        </p:nvCxnSpPr>
        <p:spPr bwMode="auto">
          <a:xfrm>
            <a:off x="3062612" y="1323309"/>
            <a:ext cx="737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673A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D513E71-7099-42CA-8B57-C8CD0A1FF5F8}"/>
              </a:ext>
            </a:extLst>
          </p:cNvPr>
          <p:cNvGrpSpPr/>
          <p:nvPr/>
        </p:nvGrpSpPr>
        <p:grpSpPr>
          <a:xfrm>
            <a:off x="7546475" y="961239"/>
            <a:ext cx="737940" cy="362070"/>
            <a:chOff x="7517589" y="961239"/>
            <a:chExt cx="737940" cy="362070"/>
          </a:xfrm>
        </p:grpSpPr>
        <p:sp>
          <p:nvSpPr>
            <p:cNvPr id="54" name="Titre 2">
              <a:extLst>
                <a:ext uri="{FF2B5EF4-FFF2-40B4-BE49-F238E27FC236}">
                  <a16:creationId xmlns:a16="http://schemas.microsoft.com/office/drawing/2014/main" id="{9BC90627-3B5F-4F70-B5D9-73E61BE1EB5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17589" y="961239"/>
              <a:ext cx="737940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800" kern="0" cap="small" dirty="0">
                  <a:solidFill>
                    <a:srgbClr val="0673AF"/>
                  </a:solidFill>
                  <a:latin typeface="Trebuchet MS" panose="020B0603020202020204" pitchFamily="34" charset="0"/>
                </a:rPr>
                <a:t>To-be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BD622FEE-2921-42A4-90BF-14CE8A32D9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17589" y="1323309"/>
              <a:ext cx="737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159693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DE16B2B-0463-4905-84C1-86B3298525F6}"/>
              </a:ext>
            </a:extLst>
          </p:cNvPr>
          <p:cNvCxnSpPr>
            <a:cxnSpLocks/>
          </p:cNvCxnSpPr>
          <p:nvPr/>
        </p:nvCxnSpPr>
        <p:spPr bwMode="auto">
          <a:xfrm>
            <a:off x="651263" y="847586"/>
            <a:ext cx="90471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re 2">
            <a:extLst>
              <a:ext uri="{FF2B5EF4-FFF2-40B4-BE49-F238E27FC236}">
                <a16:creationId xmlns:a16="http://schemas.microsoft.com/office/drawing/2014/main" id="{6C5FFF21-1E47-43D2-AB49-CE6241380DA4}"/>
              </a:ext>
            </a:extLst>
          </p:cNvPr>
          <p:cNvSpPr txBox="1">
            <a:spLocks/>
          </p:cNvSpPr>
          <p:nvPr/>
        </p:nvSpPr>
        <p:spPr bwMode="auto">
          <a:xfrm>
            <a:off x="558069" y="603399"/>
            <a:ext cx="6161802" cy="2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2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As-is to-be analysis of Accor’s online presence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CC29E57-888A-43C5-A8BB-16F16AC29F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51" y="608306"/>
            <a:ext cx="253898" cy="25389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BA8B3C5-32A2-4EC6-905B-60A5290C42B7}"/>
              </a:ext>
            </a:extLst>
          </p:cNvPr>
          <p:cNvSpPr/>
          <p:nvPr/>
        </p:nvSpPr>
        <p:spPr bwMode="auto">
          <a:xfrm>
            <a:off x="1829529" y="1757779"/>
            <a:ext cx="3204109" cy="4403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solidFill>
                  <a:srgbClr val="0673AF"/>
                </a:solidFill>
                <a:latin typeface="Trebuchet MS" pitchFamily="34" charset="0"/>
              </a:rPr>
              <a:t>Strong social media presence but limited website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endParaRPr lang="en-US" sz="1800" dirty="0"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SzTx/>
              <a:buFont typeface="Trebuchet MS" panose="020B0603020202020204" pitchFamily="34" charset="0"/>
              <a:buChar char="+"/>
              <a:tabLst/>
            </a:pPr>
            <a:r>
              <a:rPr lang="en-US" sz="1800" dirty="0">
                <a:latin typeface="Trebuchet MS" pitchFamily="34" charset="0"/>
              </a:rPr>
              <a:t>High number of </a:t>
            </a:r>
            <a:r>
              <a:rPr lang="en-US" sz="1800" dirty="0">
                <a:solidFill>
                  <a:schemeClr val="tx2"/>
                </a:solidFill>
                <a:latin typeface="Trebuchet MS" pitchFamily="34" charset="0"/>
              </a:rPr>
              <a:t>Instagram followers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Website UX/UI is quite outdated and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</a:rPr>
              <a:t>lacks readability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 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r>
              <a:rPr lang="en-US" sz="1800" dirty="0">
                <a:latin typeface="Trebuchet MS" pitchFamily="34" charset="0"/>
              </a:rPr>
              <a:t>Instagram campaigns do not appear to </a:t>
            </a:r>
            <a:r>
              <a:rPr lang="en-US" sz="1800" dirty="0">
                <a:solidFill>
                  <a:srgbClr val="FF0000"/>
                </a:solidFill>
                <a:latin typeface="Trebuchet MS" pitchFamily="34" charset="0"/>
              </a:rPr>
              <a:t>target a precise clientele</a:t>
            </a:r>
            <a:r>
              <a:rPr lang="en-US" sz="1800" dirty="0">
                <a:latin typeface="Trebuchet MS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SzTx/>
              <a:buFont typeface="Trebuchet MS" panose="020B0603020202020204" pitchFamily="34" charset="0"/>
              <a:buChar char="+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Trebuchet MS" pitchFamily="34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42DC3B8-6AFE-4E73-BD25-7077EE146739}"/>
              </a:ext>
            </a:extLst>
          </p:cNvPr>
          <p:cNvGrpSpPr/>
          <p:nvPr/>
        </p:nvGrpSpPr>
        <p:grpSpPr>
          <a:xfrm>
            <a:off x="546024" y="961239"/>
            <a:ext cx="853481" cy="362070"/>
            <a:chOff x="558069" y="961239"/>
            <a:chExt cx="853481" cy="362070"/>
          </a:xfrm>
        </p:grpSpPr>
        <p:sp>
          <p:nvSpPr>
            <p:cNvPr id="55" name="Titre 2">
              <a:extLst>
                <a:ext uri="{FF2B5EF4-FFF2-40B4-BE49-F238E27FC236}">
                  <a16:creationId xmlns:a16="http://schemas.microsoft.com/office/drawing/2014/main" id="{88B3ED1D-030C-43D4-88E2-F5B4967F18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8069" y="961239"/>
              <a:ext cx="853481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800" kern="0" cap="small" dirty="0">
                  <a:solidFill>
                    <a:srgbClr val="0673AF"/>
                  </a:solidFill>
                  <a:latin typeface="Trebuchet MS" panose="020B0603020202020204" pitchFamily="34" charset="0"/>
                </a:rPr>
                <a:t>Sector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1C66D5A-69D2-419E-99F5-3FCE233ACC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5839" y="1323309"/>
              <a:ext cx="737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3CA8908-CFBE-4026-85D4-33CF61761A19}"/>
              </a:ext>
            </a:extLst>
          </p:cNvPr>
          <p:cNvSpPr/>
          <p:nvPr/>
        </p:nvSpPr>
        <p:spPr bwMode="auto">
          <a:xfrm>
            <a:off x="6132500" y="1757779"/>
            <a:ext cx="3565890" cy="4403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sng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Maintain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Trebuchet MS" pitchFamily="34" charset="0"/>
              </a:rPr>
              <a:t>The </a:t>
            </a:r>
            <a:r>
              <a:rPr lang="en-US" sz="1800" dirty="0">
                <a:solidFill>
                  <a:srgbClr val="0673AF"/>
                </a:solidFill>
                <a:latin typeface="Trebuchet MS" pitchFamily="34" charset="0"/>
              </a:rPr>
              <a:t>Instagram </a:t>
            </a:r>
            <a:r>
              <a:rPr lang="en-US" sz="1800" dirty="0">
                <a:latin typeface="Trebuchet MS" pitchFamily="34" charset="0"/>
              </a:rPr>
              <a:t>presence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Trebuchet MS" pitchFamily="34" charset="0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sng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Improve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Improve the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responsiveness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 and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design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 of the website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Trebuchet MS" pitchFamily="34" charset="0"/>
              </a:rPr>
              <a:t>Expand Instagram campaigns by leveraging the tastes of </a:t>
            </a:r>
            <a:r>
              <a:rPr lang="en-US" sz="1800" dirty="0">
                <a:solidFill>
                  <a:srgbClr val="0673AF"/>
                </a:solidFill>
                <a:latin typeface="Trebuchet MS" pitchFamily="34" charset="0"/>
              </a:rPr>
              <a:t>top </a:t>
            </a:r>
            <a:r>
              <a:rPr lang="en-US" sz="1800" dirty="0" err="1">
                <a:solidFill>
                  <a:srgbClr val="0673AF"/>
                </a:solidFill>
                <a:latin typeface="Trebuchet MS" pitchFamily="34" charset="0"/>
              </a:rPr>
              <a:t>Tripadvisor</a:t>
            </a:r>
            <a:r>
              <a:rPr lang="en-US" sz="1800" dirty="0">
                <a:solidFill>
                  <a:srgbClr val="0673AF"/>
                </a:solidFill>
                <a:latin typeface="Trebuchet MS" pitchFamily="34" charset="0"/>
              </a:rPr>
              <a:t> “influencers”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Trebuchet MS" pitchFamily="34" charset="0"/>
            </a:endParaRPr>
          </a:p>
        </p:txBody>
      </p:sp>
      <p:sp>
        <p:nvSpPr>
          <p:cNvPr id="69" name="Titre 2">
            <a:extLst>
              <a:ext uri="{FF2B5EF4-FFF2-40B4-BE49-F238E27FC236}">
                <a16:creationId xmlns:a16="http://schemas.microsoft.com/office/drawing/2014/main" id="{C17E2A64-E4F8-48FC-933C-F72E016A2317}"/>
              </a:ext>
            </a:extLst>
          </p:cNvPr>
          <p:cNvSpPr txBox="1">
            <a:spLocks/>
          </p:cNvSpPr>
          <p:nvPr/>
        </p:nvSpPr>
        <p:spPr bwMode="auto">
          <a:xfrm>
            <a:off x="332518" y="3692562"/>
            <a:ext cx="1280492" cy="53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en-US" sz="16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Online presence</a:t>
            </a:r>
          </a:p>
        </p:txBody>
      </p:sp>
      <p:sp>
        <p:nvSpPr>
          <p:cNvPr id="73" name="Triangle isocèle 72">
            <a:extLst>
              <a:ext uri="{FF2B5EF4-FFF2-40B4-BE49-F238E27FC236}">
                <a16:creationId xmlns:a16="http://schemas.microsoft.com/office/drawing/2014/main" id="{A5AB5A29-34E3-4127-8CFB-17268301A9CD}"/>
              </a:ext>
            </a:extLst>
          </p:cNvPr>
          <p:cNvSpPr/>
          <p:nvPr/>
        </p:nvSpPr>
        <p:spPr bwMode="auto">
          <a:xfrm rot="5400000">
            <a:off x="5214645" y="3626529"/>
            <a:ext cx="736847" cy="665825"/>
          </a:xfrm>
          <a:prstGeom prst="triangle">
            <a:avLst/>
          </a:prstGeom>
          <a:solidFill>
            <a:srgbClr val="0673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3" name="Titre 1">
            <a:extLst>
              <a:ext uri="{FF2B5EF4-FFF2-40B4-BE49-F238E27FC236}">
                <a16:creationId xmlns:a16="http://schemas.microsoft.com/office/drawing/2014/main" id="{F98BD932-1C5E-4F06-9778-4D9749821848}"/>
              </a:ext>
            </a:extLst>
          </p:cNvPr>
          <p:cNvSpPr txBox="1">
            <a:spLocks/>
          </p:cNvSpPr>
          <p:nvPr/>
        </p:nvSpPr>
        <p:spPr>
          <a:xfrm>
            <a:off x="165600" y="12940"/>
            <a:ext cx="9635348" cy="684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kern="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Accor faces multiple challenges which could be overcome thanks to an in-depth analysis of customers post-</a:t>
            </a:r>
            <a:r>
              <a:rPr lang="en-US" kern="0" dirty="0" err="1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Covid</a:t>
            </a:r>
            <a:r>
              <a:rPr lang="en-US" kern="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 behavior…</a:t>
            </a:r>
          </a:p>
        </p:txBody>
      </p:sp>
      <p:sp>
        <p:nvSpPr>
          <p:cNvPr id="45" name="Titre 2">
            <a:extLst>
              <a:ext uri="{FF2B5EF4-FFF2-40B4-BE49-F238E27FC236}">
                <a16:creationId xmlns:a16="http://schemas.microsoft.com/office/drawing/2014/main" id="{82998599-2810-4E12-9E19-15F8856FFDD2}"/>
              </a:ext>
            </a:extLst>
          </p:cNvPr>
          <p:cNvSpPr txBox="1">
            <a:spLocks/>
          </p:cNvSpPr>
          <p:nvPr/>
        </p:nvSpPr>
        <p:spPr bwMode="auto">
          <a:xfrm>
            <a:off x="3114081" y="961239"/>
            <a:ext cx="635003" cy="33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8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As-is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1243103-D687-43F4-AECB-B2821C54A706}"/>
              </a:ext>
            </a:extLst>
          </p:cNvPr>
          <p:cNvCxnSpPr>
            <a:cxnSpLocks/>
          </p:cNvCxnSpPr>
          <p:nvPr/>
        </p:nvCxnSpPr>
        <p:spPr bwMode="auto">
          <a:xfrm>
            <a:off x="3062612" y="1323309"/>
            <a:ext cx="737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673A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D513E71-7099-42CA-8B57-C8CD0A1FF5F8}"/>
              </a:ext>
            </a:extLst>
          </p:cNvPr>
          <p:cNvGrpSpPr/>
          <p:nvPr/>
        </p:nvGrpSpPr>
        <p:grpSpPr>
          <a:xfrm>
            <a:off x="7546475" y="961239"/>
            <a:ext cx="737940" cy="362070"/>
            <a:chOff x="7517589" y="961239"/>
            <a:chExt cx="737940" cy="362070"/>
          </a:xfrm>
        </p:grpSpPr>
        <p:sp>
          <p:nvSpPr>
            <p:cNvPr id="54" name="Titre 2">
              <a:extLst>
                <a:ext uri="{FF2B5EF4-FFF2-40B4-BE49-F238E27FC236}">
                  <a16:creationId xmlns:a16="http://schemas.microsoft.com/office/drawing/2014/main" id="{9BC90627-3B5F-4F70-B5D9-73E61BE1EB5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17589" y="961239"/>
              <a:ext cx="737940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800" kern="0" cap="small" dirty="0">
                  <a:solidFill>
                    <a:srgbClr val="0673AF"/>
                  </a:solidFill>
                  <a:latin typeface="Trebuchet MS" panose="020B0603020202020204" pitchFamily="34" charset="0"/>
                </a:rPr>
                <a:t>To-be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BD622FEE-2921-42A4-90BF-14CE8A32D9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17589" y="1323309"/>
              <a:ext cx="737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65700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B042238D-2ABF-4F3B-BBB4-7D1DEBD6EE28}"/>
              </a:ext>
            </a:extLst>
          </p:cNvPr>
          <p:cNvSpPr/>
          <p:nvPr/>
        </p:nvSpPr>
        <p:spPr bwMode="auto">
          <a:xfrm>
            <a:off x="5109568" y="1349174"/>
            <a:ext cx="2206412" cy="483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>
                <a:solidFill>
                  <a:srgbClr val="0673AF"/>
                </a:solidFill>
                <a:latin typeface="Trebuchet MS" pitchFamily="34" charset="0"/>
              </a:rPr>
              <a:t>Modelization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DE16B2B-0463-4905-84C1-86B3298525F6}"/>
              </a:ext>
            </a:extLst>
          </p:cNvPr>
          <p:cNvCxnSpPr>
            <a:cxnSpLocks/>
          </p:cNvCxnSpPr>
          <p:nvPr/>
        </p:nvCxnSpPr>
        <p:spPr bwMode="auto">
          <a:xfrm>
            <a:off x="651263" y="1124909"/>
            <a:ext cx="90471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673A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re 2">
            <a:extLst>
              <a:ext uri="{FF2B5EF4-FFF2-40B4-BE49-F238E27FC236}">
                <a16:creationId xmlns:a16="http://schemas.microsoft.com/office/drawing/2014/main" id="{6C5FFF21-1E47-43D2-AB49-CE6241380DA4}"/>
              </a:ext>
            </a:extLst>
          </p:cNvPr>
          <p:cNvSpPr txBox="1">
            <a:spLocks/>
          </p:cNvSpPr>
          <p:nvPr/>
        </p:nvSpPr>
        <p:spPr bwMode="auto">
          <a:xfrm>
            <a:off x="559257" y="879777"/>
            <a:ext cx="6161802" cy="2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2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Data Pipeline and tools which will be used to perform the analysis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CC29E57-888A-43C5-A8BB-16F16AC29F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51" y="885629"/>
            <a:ext cx="253898" cy="253898"/>
          </a:xfrm>
          <a:prstGeom prst="rect">
            <a:avLst/>
          </a:prstGeom>
        </p:spPr>
      </p:pic>
      <p:sp>
        <p:nvSpPr>
          <p:cNvPr id="78" name="Titre 1">
            <a:extLst>
              <a:ext uri="{FF2B5EF4-FFF2-40B4-BE49-F238E27FC236}">
                <a16:creationId xmlns:a16="http://schemas.microsoft.com/office/drawing/2014/main" id="{196FC227-59C8-4E75-9F31-995A08CD8B2A}"/>
              </a:ext>
            </a:extLst>
          </p:cNvPr>
          <p:cNvSpPr txBox="1">
            <a:spLocks/>
          </p:cNvSpPr>
          <p:nvPr/>
        </p:nvSpPr>
        <p:spPr>
          <a:xfrm>
            <a:off x="165600" y="147600"/>
            <a:ext cx="7326377" cy="684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kern="0" dirty="0">
                <a:solidFill>
                  <a:schemeClr val="accent1"/>
                </a:solidFill>
                <a:latin typeface="Trebuchet MS" panose="020B0603020202020204" pitchFamily="34" charset="0"/>
              </a:rPr>
              <a:t>… which will be performed with the help of state-of-the-art NLP techniques</a:t>
            </a:r>
            <a:endParaRPr lang="en-US" kern="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8299AF-54FF-4243-A6A3-0865F38D0E19}"/>
              </a:ext>
            </a:extLst>
          </p:cNvPr>
          <p:cNvSpPr/>
          <p:nvPr/>
        </p:nvSpPr>
        <p:spPr bwMode="auto">
          <a:xfrm>
            <a:off x="344752" y="1349174"/>
            <a:ext cx="2206412" cy="483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solidFill>
                  <a:srgbClr val="0673AF"/>
                </a:solidFill>
                <a:latin typeface="Trebuchet MS" pitchFamily="34" charset="0"/>
              </a:rPr>
              <a:t>Data collection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46A942-9AC8-4CB3-823C-F1AC11F82259}"/>
              </a:ext>
            </a:extLst>
          </p:cNvPr>
          <p:cNvSpPr/>
          <p:nvPr/>
        </p:nvSpPr>
        <p:spPr bwMode="auto">
          <a:xfrm>
            <a:off x="2727160" y="1349174"/>
            <a:ext cx="2206412" cy="483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solidFill>
                  <a:srgbClr val="0673AF"/>
                </a:solidFill>
                <a:latin typeface="Trebuchet MS" pitchFamily="34" charset="0"/>
              </a:rPr>
              <a:t>ETL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D571EA-648A-4CF2-A61B-06CCDD3D5FF6}"/>
              </a:ext>
            </a:extLst>
          </p:cNvPr>
          <p:cNvSpPr/>
          <p:nvPr/>
        </p:nvSpPr>
        <p:spPr bwMode="auto">
          <a:xfrm>
            <a:off x="7491977" y="1349174"/>
            <a:ext cx="2206412" cy="483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solidFill>
                  <a:srgbClr val="0673AF"/>
                </a:solidFill>
                <a:latin typeface="Trebuchet MS" pitchFamily="34" charset="0"/>
              </a:rPr>
              <a:t>Business implementation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</p:txBody>
      </p:sp>
      <p:pic>
        <p:nvPicPr>
          <p:cNvPr id="93" name="Graphique 92" descr="Toile d’araignée avec un remplissage uni">
            <a:extLst>
              <a:ext uri="{FF2B5EF4-FFF2-40B4-BE49-F238E27FC236}">
                <a16:creationId xmlns:a16="http://schemas.microsoft.com/office/drawing/2014/main" id="{404DE175-229E-4CA6-828C-A43F8E6E6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758" y="2104894"/>
            <a:ext cx="914400" cy="914400"/>
          </a:xfrm>
          <a:prstGeom prst="rect">
            <a:avLst/>
          </a:prstGeom>
        </p:spPr>
      </p:pic>
      <p:sp>
        <p:nvSpPr>
          <p:cNvPr id="94" name="Freeform 5">
            <a:extLst>
              <a:ext uri="{FF2B5EF4-FFF2-40B4-BE49-F238E27FC236}">
                <a16:creationId xmlns:a16="http://schemas.microsoft.com/office/drawing/2014/main" id="{260E551F-25E5-4546-86B4-FF422FD61EE9}"/>
              </a:ext>
            </a:extLst>
          </p:cNvPr>
          <p:cNvSpPr>
            <a:spLocks noEditPoints="1"/>
          </p:cNvSpPr>
          <p:nvPr/>
        </p:nvSpPr>
        <p:spPr bwMode="auto">
          <a:xfrm>
            <a:off x="3541375" y="2187307"/>
            <a:ext cx="577983" cy="749574"/>
          </a:xfrm>
          <a:custGeom>
            <a:avLst/>
            <a:gdLst>
              <a:gd name="T0" fmla="*/ 48 w 52"/>
              <a:gd name="T1" fmla="*/ 5 h 64"/>
              <a:gd name="T2" fmla="*/ 26 w 52"/>
              <a:gd name="T3" fmla="*/ 0 h 64"/>
              <a:gd name="T4" fmla="*/ 4 w 52"/>
              <a:gd name="T5" fmla="*/ 5 h 64"/>
              <a:gd name="T6" fmla="*/ 0 w 52"/>
              <a:gd name="T7" fmla="*/ 10 h 64"/>
              <a:gd name="T8" fmla="*/ 0 w 52"/>
              <a:gd name="T9" fmla="*/ 54 h 64"/>
              <a:gd name="T10" fmla="*/ 4 w 52"/>
              <a:gd name="T11" fmla="*/ 59 h 64"/>
              <a:gd name="T12" fmla="*/ 26 w 52"/>
              <a:gd name="T13" fmla="*/ 64 h 64"/>
              <a:gd name="T14" fmla="*/ 48 w 52"/>
              <a:gd name="T15" fmla="*/ 59 h 64"/>
              <a:gd name="T16" fmla="*/ 52 w 52"/>
              <a:gd name="T17" fmla="*/ 54 h 64"/>
              <a:gd name="T18" fmla="*/ 52 w 52"/>
              <a:gd name="T19" fmla="*/ 10 h 64"/>
              <a:gd name="T20" fmla="*/ 48 w 52"/>
              <a:gd name="T21" fmla="*/ 5 h 64"/>
              <a:gd name="T22" fmla="*/ 48 w 52"/>
              <a:gd name="T23" fmla="*/ 54 h 64"/>
              <a:gd name="T24" fmla="*/ 26 w 52"/>
              <a:gd name="T25" fmla="*/ 60 h 64"/>
              <a:gd name="T26" fmla="*/ 4 w 52"/>
              <a:gd name="T27" fmla="*/ 54 h 64"/>
              <a:gd name="T28" fmla="*/ 4 w 52"/>
              <a:gd name="T29" fmla="*/ 43 h 64"/>
              <a:gd name="T30" fmla="*/ 26 w 52"/>
              <a:gd name="T31" fmla="*/ 48 h 64"/>
              <a:gd name="T32" fmla="*/ 48 w 52"/>
              <a:gd name="T33" fmla="*/ 43 h 64"/>
              <a:gd name="T34" fmla="*/ 48 w 52"/>
              <a:gd name="T35" fmla="*/ 54 h 64"/>
              <a:gd name="T36" fmla="*/ 48 w 52"/>
              <a:gd name="T37" fmla="*/ 38 h 64"/>
              <a:gd name="T38" fmla="*/ 26 w 52"/>
              <a:gd name="T39" fmla="*/ 44 h 64"/>
              <a:gd name="T40" fmla="*/ 4 w 52"/>
              <a:gd name="T41" fmla="*/ 38 h 64"/>
              <a:gd name="T42" fmla="*/ 4 w 52"/>
              <a:gd name="T43" fmla="*/ 29 h 64"/>
              <a:gd name="T44" fmla="*/ 26 w 52"/>
              <a:gd name="T45" fmla="*/ 34 h 64"/>
              <a:gd name="T46" fmla="*/ 48 w 52"/>
              <a:gd name="T47" fmla="*/ 29 h 64"/>
              <a:gd name="T48" fmla="*/ 48 w 52"/>
              <a:gd name="T49" fmla="*/ 38 h 64"/>
              <a:gd name="T50" fmla="*/ 48 w 52"/>
              <a:gd name="T51" fmla="*/ 24 h 64"/>
              <a:gd name="T52" fmla="*/ 26 w 52"/>
              <a:gd name="T53" fmla="*/ 30 h 64"/>
              <a:gd name="T54" fmla="*/ 4 w 52"/>
              <a:gd name="T55" fmla="*/ 24 h 64"/>
              <a:gd name="T56" fmla="*/ 4 w 52"/>
              <a:gd name="T57" fmla="*/ 15 h 64"/>
              <a:gd name="T58" fmla="*/ 26 w 52"/>
              <a:gd name="T59" fmla="*/ 20 h 64"/>
              <a:gd name="T60" fmla="*/ 48 w 52"/>
              <a:gd name="T61" fmla="*/ 15 h 64"/>
              <a:gd name="T62" fmla="*/ 48 w 52"/>
              <a:gd name="T63" fmla="*/ 24 h 64"/>
              <a:gd name="T64" fmla="*/ 26 w 52"/>
              <a:gd name="T65" fmla="*/ 16 h 64"/>
              <a:gd name="T66" fmla="*/ 4 w 52"/>
              <a:gd name="T67" fmla="*/ 10 h 64"/>
              <a:gd name="T68" fmla="*/ 26 w 52"/>
              <a:gd name="T69" fmla="*/ 4 h 64"/>
              <a:gd name="T70" fmla="*/ 48 w 52"/>
              <a:gd name="T71" fmla="*/ 10 h 64"/>
              <a:gd name="T72" fmla="*/ 26 w 52"/>
              <a:gd name="T73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2" h="64">
                <a:moveTo>
                  <a:pt x="48" y="5"/>
                </a:moveTo>
                <a:cubicBezTo>
                  <a:pt x="44" y="2"/>
                  <a:pt x="36" y="0"/>
                  <a:pt x="26" y="0"/>
                </a:cubicBezTo>
                <a:cubicBezTo>
                  <a:pt x="17" y="0"/>
                  <a:pt x="9" y="2"/>
                  <a:pt x="4" y="5"/>
                </a:cubicBezTo>
                <a:cubicBezTo>
                  <a:pt x="2" y="6"/>
                  <a:pt x="0" y="8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2" y="58"/>
                  <a:pt x="4" y="59"/>
                </a:cubicBezTo>
                <a:cubicBezTo>
                  <a:pt x="9" y="62"/>
                  <a:pt x="17" y="64"/>
                  <a:pt x="26" y="64"/>
                </a:cubicBezTo>
                <a:cubicBezTo>
                  <a:pt x="36" y="64"/>
                  <a:pt x="44" y="62"/>
                  <a:pt x="48" y="59"/>
                </a:cubicBezTo>
                <a:cubicBezTo>
                  <a:pt x="51" y="58"/>
                  <a:pt x="52" y="56"/>
                  <a:pt x="52" y="54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8"/>
                  <a:pt x="51" y="6"/>
                  <a:pt x="48" y="5"/>
                </a:cubicBezTo>
                <a:close/>
                <a:moveTo>
                  <a:pt x="48" y="54"/>
                </a:moveTo>
                <a:cubicBezTo>
                  <a:pt x="48" y="56"/>
                  <a:pt x="40" y="60"/>
                  <a:pt x="26" y="60"/>
                </a:cubicBezTo>
                <a:cubicBezTo>
                  <a:pt x="13" y="60"/>
                  <a:pt x="5" y="56"/>
                  <a:pt x="4" y="54"/>
                </a:cubicBezTo>
                <a:cubicBezTo>
                  <a:pt x="4" y="43"/>
                  <a:pt x="4" y="43"/>
                  <a:pt x="4" y="43"/>
                </a:cubicBezTo>
                <a:cubicBezTo>
                  <a:pt x="9" y="46"/>
                  <a:pt x="17" y="48"/>
                  <a:pt x="26" y="48"/>
                </a:cubicBezTo>
                <a:cubicBezTo>
                  <a:pt x="36" y="48"/>
                  <a:pt x="44" y="46"/>
                  <a:pt x="48" y="43"/>
                </a:cubicBezTo>
                <a:lnTo>
                  <a:pt x="48" y="54"/>
                </a:lnTo>
                <a:close/>
                <a:moveTo>
                  <a:pt x="48" y="38"/>
                </a:moveTo>
                <a:cubicBezTo>
                  <a:pt x="48" y="40"/>
                  <a:pt x="40" y="44"/>
                  <a:pt x="26" y="44"/>
                </a:cubicBezTo>
                <a:cubicBezTo>
                  <a:pt x="13" y="44"/>
                  <a:pt x="5" y="40"/>
                  <a:pt x="4" y="38"/>
                </a:cubicBezTo>
                <a:cubicBezTo>
                  <a:pt x="4" y="29"/>
                  <a:pt x="4" y="29"/>
                  <a:pt x="4" y="29"/>
                </a:cubicBezTo>
                <a:cubicBezTo>
                  <a:pt x="9" y="32"/>
                  <a:pt x="17" y="34"/>
                  <a:pt x="26" y="34"/>
                </a:cubicBezTo>
                <a:cubicBezTo>
                  <a:pt x="36" y="34"/>
                  <a:pt x="44" y="32"/>
                  <a:pt x="48" y="29"/>
                </a:cubicBezTo>
                <a:lnTo>
                  <a:pt x="48" y="38"/>
                </a:lnTo>
                <a:close/>
                <a:moveTo>
                  <a:pt x="48" y="24"/>
                </a:moveTo>
                <a:cubicBezTo>
                  <a:pt x="48" y="26"/>
                  <a:pt x="40" y="30"/>
                  <a:pt x="26" y="30"/>
                </a:cubicBezTo>
                <a:cubicBezTo>
                  <a:pt x="13" y="30"/>
                  <a:pt x="5" y="26"/>
                  <a:pt x="4" y="24"/>
                </a:cubicBezTo>
                <a:cubicBezTo>
                  <a:pt x="4" y="15"/>
                  <a:pt x="4" y="15"/>
                  <a:pt x="4" y="15"/>
                </a:cubicBezTo>
                <a:cubicBezTo>
                  <a:pt x="9" y="18"/>
                  <a:pt x="17" y="20"/>
                  <a:pt x="26" y="20"/>
                </a:cubicBezTo>
                <a:cubicBezTo>
                  <a:pt x="36" y="20"/>
                  <a:pt x="44" y="18"/>
                  <a:pt x="48" y="15"/>
                </a:cubicBezTo>
                <a:lnTo>
                  <a:pt x="48" y="24"/>
                </a:lnTo>
                <a:close/>
                <a:moveTo>
                  <a:pt x="26" y="16"/>
                </a:moveTo>
                <a:cubicBezTo>
                  <a:pt x="13" y="16"/>
                  <a:pt x="5" y="12"/>
                  <a:pt x="4" y="10"/>
                </a:cubicBezTo>
                <a:cubicBezTo>
                  <a:pt x="5" y="8"/>
                  <a:pt x="13" y="4"/>
                  <a:pt x="26" y="4"/>
                </a:cubicBezTo>
                <a:cubicBezTo>
                  <a:pt x="40" y="4"/>
                  <a:pt x="48" y="8"/>
                  <a:pt x="48" y="10"/>
                </a:cubicBezTo>
                <a:cubicBezTo>
                  <a:pt x="48" y="12"/>
                  <a:pt x="40" y="16"/>
                  <a:pt x="26" y="16"/>
                </a:cubicBezTo>
                <a:close/>
              </a:path>
            </a:pathLst>
          </a:custGeom>
          <a:solidFill>
            <a:srgbClr val="0673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srgbClr val="0673AF"/>
              </a:solidFill>
            </a:endParaRPr>
          </a:p>
        </p:txBody>
      </p:sp>
      <p:sp>
        <p:nvSpPr>
          <p:cNvPr id="95" name="Triangle isocèle 94">
            <a:extLst>
              <a:ext uri="{FF2B5EF4-FFF2-40B4-BE49-F238E27FC236}">
                <a16:creationId xmlns:a16="http://schemas.microsoft.com/office/drawing/2014/main" id="{5543A509-B83C-4547-A9AD-F9C104D307A8}"/>
              </a:ext>
            </a:extLst>
          </p:cNvPr>
          <p:cNvSpPr/>
          <p:nvPr/>
        </p:nvSpPr>
        <p:spPr bwMode="auto">
          <a:xfrm rot="5400000">
            <a:off x="2358736" y="3435542"/>
            <a:ext cx="736847" cy="665825"/>
          </a:xfrm>
          <a:prstGeom prst="triangle">
            <a:avLst/>
          </a:prstGeom>
          <a:solidFill>
            <a:srgbClr val="0673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</p:txBody>
      </p:sp>
      <p:sp>
        <p:nvSpPr>
          <p:cNvPr id="96" name="Triangle isocèle 95">
            <a:extLst>
              <a:ext uri="{FF2B5EF4-FFF2-40B4-BE49-F238E27FC236}">
                <a16:creationId xmlns:a16="http://schemas.microsoft.com/office/drawing/2014/main" id="{41C3D36B-2F6D-4203-863F-1197B6C6F1F4}"/>
              </a:ext>
            </a:extLst>
          </p:cNvPr>
          <p:cNvSpPr/>
          <p:nvPr/>
        </p:nvSpPr>
        <p:spPr bwMode="auto">
          <a:xfrm rot="5400000">
            <a:off x="4741143" y="3435543"/>
            <a:ext cx="736847" cy="665825"/>
          </a:xfrm>
          <a:prstGeom prst="triangle">
            <a:avLst/>
          </a:prstGeom>
          <a:solidFill>
            <a:srgbClr val="0673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</p:txBody>
      </p:sp>
      <p:sp>
        <p:nvSpPr>
          <p:cNvPr id="97" name="Triangle isocèle 96">
            <a:extLst>
              <a:ext uri="{FF2B5EF4-FFF2-40B4-BE49-F238E27FC236}">
                <a16:creationId xmlns:a16="http://schemas.microsoft.com/office/drawing/2014/main" id="{28D27062-53A0-4FD4-91A5-E2D032EC1C88}"/>
              </a:ext>
            </a:extLst>
          </p:cNvPr>
          <p:cNvSpPr/>
          <p:nvPr/>
        </p:nvSpPr>
        <p:spPr bwMode="auto">
          <a:xfrm rot="5400000">
            <a:off x="7123552" y="3435543"/>
            <a:ext cx="736847" cy="665825"/>
          </a:xfrm>
          <a:prstGeom prst="triangle">
            <a:avLst/>
          </a:prstGeom>
          <a:solidFill>
            <a:srgbClr val="0673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</p:txBody>
      </p:sp>
      <p:grpSp>
        <p:nvGrpSpPr>
          <p:cNvPr id="98" name="Group 4">
            <a:extLst>
              <a:ext uri="{FF2B5EF4-FFF2-40B4-BE49-F238E27FC236}">
                <a16:creationId xmlns:a16="http://schemas.microsoft.com/office/drawing/2014/main" id="{F526F935-FE17-4FF1-894E-70051BF609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0007" y="2198346"/>
            <a:ext cx="725535" cy="727496"/>
            <a:chOff x="788" y="800"/>
            <a:chExt cx="740" cy="742"/>
          </a:xfrm>
          <a:solidFill>
            <a:srgbClr val="0673AF"/>
          </a:solidFill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8600F17E-E221-4697-B352-587FD12DF8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" y="1032"/>
              <a:ext cx="509" cy="510"/>
            </a:xfrm>
            <a:custGeom>
              <a:avLst/>
              <a:gdLst>
                <a:gd name="T0" fmla="*/ 42 w 44"/>
                <a:gd name="T1" fmla="*/ 18 h 44"/>
                <a:gd name="T2" fmla="*/ 36 w 44"/>
                <a:gd name="T3" fmla="*/ 18 h 44"/>
                <a:gd name="T4" fmla="*/ 34 w 44"/>
                <a:gd name="T5" fmla="*/ 14 h 44"/>
                <a:gd name="T6" fmla="*/ 38 w 44"/>
                <a:gd name="T7" fmla="*/ 10 h 44"/>
                <a:gd name="T8" fmla="*/ 38 w 44"/>
                <a:gd name="T9" fmla="*/ 7 h 44"/>
                <a:gd name="T10" fmla="*/ 37 w 44"/>
                <a:gd name="T11" fmla="*/ 5 h 44"/>
                <a:gd name="T12" fmla="*/ 33 w 44"/>
                <a:gd name="T13" fmla="*/ 5 h 44"/>
                <a:gd name="T14" fmla="*/ 29 w 44"/>
                <a:gd name="T15" fmla="*/ 9 h 44"/>
                <a:gd name="T16" fmla="*/ 25 w 44"/>
                <a:gd name="T17" fmla="*/ 8 h 44"/>
                <a:gd name="T18" fmla="*/ 25 w 44"/>
                <a:gd name="T19" fmla="*/ 3 h 44"/>
                <a:gd name="T20" fmla="*/ 23 w 44"/>
                <a:gd name="T21" fmla="*/ 0 h 44"/>
                <a:gd name="T22" fmla="*/ 21 w 44"/>
                <a:gd name="T23" fmla="*/ 0 h 44"/>
                <a:gd name="T24" fmla="*/ 18 w 44"/>
                <a:gd name="T25" fmla="*/ 3 h 44"/>
                <a:gd name="T26" fmla="*/ 18 w 44"/>
                <a:gd name="T27" fmla="*/ 8 h 44"/>
                <a:gd name="T28" fmla="*/ 14 w 44"/>
                <a:gd name="T29" fmla="*/ 10 h 44"/>
                <a:gd name="T30" fmla="*/ 11 w 44"/>
                <a:gd name="T31" fmla="*/ 6 h 44"/>
                <a:gd name="T32" fmla="*/ 7 w 44"/>
                <a:gd name="T33" fmla="*/ 6 h 44"/>
                <a:gd name="T34" fmla="*/ 6 w 44"/>
                <a:gd name="T35" fmla="*/ 8 h 44"/>
                <a:gd name="T36" fmla="*/ 6 w 44"/>
                <a:gd name="T37" fmla="*/ 11 h 44"/>
                <a:gd name="T38" fmla="*/ 9 w 44"/>
                <a:gd name="T39" fmla="*/ 15 h 44"/>
                <a:gd name="T40" fmla="*/ 7 w 44"/>
                <a:gd name="T41" fmla="*/ 19 h 44"/>
                <a:gd name="T42" fmla="*/ 3 w 44"/>
                <a:gd name="T43" fmla="*/ 19 h 44"/>
                <a:gd name="T44" fmla="*/ 0 w 44"/>
                <a:gd name="T45" fmla="*/ 21 h 44"/>
                <a:gd name="T46" fmla="*/ 0 w 44"/>
                <a:gd name="T47" fmla="*/ 24 h 44"/>
                <a:gd name="T48" fmla="*/ 3 w 44"/>
                <a:gd name="T49" fmla="*/ 26 h 44"/>
                <a:gd name="T50" fmla="*/ 8 w 44"/>
                <a:gd name="T51" fmla="*/ 26 h 44"/>
                <a:gd name="T52" fmla="*/ 10 w 44"/>
                <a:gd name="T53" fmla="*/ 30 h 44"/>
                <a:gd name="T54" fmla="*/ 6 w 44"/>
                <a:gd name="T55" fmla="*/ 34 h 44"/>
                <a:gd name="T56" fmla="*/ 6 w 44"/>
                <a:gd name="T57" fmla="*/ 37 h 44"/>
                <a:gd name="T58" fmla="*/ 8 w 44"/>
                <a:gd name="T59" fmla="*/ 39 h 44"/>
                <a:gd name="T60" fmla="*/ 12 w 44"/>
                <a:gd name="T61" fmla="*/ 39 h 44"/>
                <a:gd name="T62" fmla="*/ 15 w 44"/>
                <a:gd name="T63" fmla="*/ 35 h 44"/>
                <a:gd name="T64" fmla="*/ 19 w 44"/>
                <a:gd name="T65" fmla="*/ 37 h 44"/>
                <a:gd name="T66" fmla="*/ 19 w 44"/>
                <a:gd name="T67" fmla="*/ 42 h 44"/>
                <a:gd name="T68" fmla="*/ 22 w 44"/>
                <a:gd name="T69" fmla="*/ 44 h 44"/>
                <a:gd name="T70" fmla="*/ 24 w 44"/>
                <a:gd name="T71" fmla="*/ 44 h 44"/>
                <a:gd name="T72" fmla="*/ 27 w 44"/>
                <a:gd name="T73" fmla="*/ 42 h 44"/>
                <a:gd name="T74" fmla="*/ 27 w 44"/>
                <a:gd name="T75" fmla="*/ 36 h 44"/>
                <a:gd name="T76" fmla="*/ 30 w 44"/>
                <a:gd name="T77" fmla="*/ 34 h 44"/>
                <a:gd name="T78" fmla="*/ 34 w 44"/>
                <a:gd name="T79" fmla="*/ 38 h 44"/>
                <a:gd name="T80" fmla="*/ 38 w 44"/>
                <a:gd name="T81" fmla="*/ 38 h 44"/>
                <a:gd name="T82" fmla="*/ 39 w 44"/>
                <a:gd name="T83" fmla="*/ 36 h 44"/>
                <a:gd name="T84" fmla="*/ 39 w 44"/>
                <a:gd name="T85" fmla="*/ 33 h 44"/>
                <a:gd name="T86" fmla="*/ 35 w 44"/>
                <a:gd name="T87" fmla="*/ 29 h 44"/>
                <a:gd name="T88" fmla="*/ 36 w 44"/>
                <a:gd name="T89" fmla="*/ 25 h 44"/>
                <a:gd name="T90" fmla="*/ 42 w 44"/>
                <a:gd name="T91" fmla="*/ 25 h 44"/>
                <a:gd name="T92" fmla="*/ 44 w 44"/>
                <a:gd name="T93" fmla="*/ 23 h 44"/>
                <a:gd name="T94" fmla="*/ 44 w 44"/>
                <a:gd name="T95" fmla="*/ 20 h 44"/>
                <a:gd name="T96" fmla="*/ 42 w 44"/>
                <a:gd name="T97" fmla="*/ 18 h 44"/>
                <a:gd name="T98" fmla="*/ 22 w 44"/>
                <a:gd name="T99" fmla="*/ 28 h 44"/>
                <a:gd name="T100" fmla="*/ 16 w 44"/>
                <a:gd name="T101" fmla="*/ 22 h 44"/>
                <a:gd name="T102" fmla="*/ 22 w 44"/>
                <a:gd name="T103" fmla="*/ 16 h 44"/>
                <a:gd name="T104" fmla="*/ 28 w 44"/>
                <a:gd name="T105" fmla="*/ 22 h 44"/>
                <a:gd name="T106" fmla="*/ 22 w 44"/>
                <a:gd name="T10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42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5" y="17"/>
                    <a:pt x="35" y="16"/>
                    <a:pt x="34" y="14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39" y="8"/>
                    <a:pt x="38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4"/>
                    <a:pt x="34" y="4"/>
                    <a:pt x="33" y="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7" y="8"/>
                    <a:pt x="25" y="8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5" y="9"/>
                    <a:pt x="14" y="1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8" y="5"/>
                    <a:pt x="7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8"/>
                    <a:pt x="7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0" y="20"/>
                    <a:pt x="0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2" y="26"/>
                    <a:pt x="3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9" y="29"/>
                    <a:pt x="10" y="3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5"/>
                    <a:pt x="5" y="36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40"/>
                    <a:pt x="11" y="40"/>
                    <a:pt x="12" y="3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7" y="36"/>
                    <a:pt x="18" y="36"/>
                    <a:pt x="19" y="3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20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6" y="44"/>
                    <a:pt x="27" y="43"/>
                    <a:pt x="27" y="42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9" y="35"/>
                    <a:pt x="30" y="34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9"/>
                    <a:pt x="37" y="39"/>
                    <a:pt x="38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5"/>
                    <a:pt x="40" y="34"/>
                    <a:pt x="39" y="33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7"/>
                    <a:pt x="36" y="26"/>
                    <a:pt x="3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4" y="24"/>
                    <a:pt x="44" y="23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3" y="18"/>
                    <a:pt x="42" y="18"/>
                  </a:cubicBezTo>
                  <a:close/>
                  <a:moveTo>
                    <a:pt x="22" y="28"/>
                  </a:moveTo>
                  <a:cubicBezTo>
                    <a:pt x="18" y="28"/>
                    <a:pt x="16" y="25"/>
                    <a:pt x="16" y="22"/>
                  </a:cubicBezTo>
                  <a:cubicBezTo>
                    <a:pt x="16" y="19"/>
                    <a:pt x="18" y="16"/>
                    <a:pt x="22" y="16"/>
                  </a:cubicBezTo>
                  <a:cubicBezTo>
                    <a:pt x="25" y="16"/>
                    <a:pt x="28" y="19"/>
                    <a:pt x="28" y="22"/>
                  </a:cubicBezTo>
                  <a:cubicBezTo>
                    <a:pt x="28" y="25"/>
                    <a:pt x="25" y="28"/>
                    <a:pt x="2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0673AF"/>
                </a:solidFill>
              </a:endParaRPr>
            </a:p>
          </p:txBody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C62D72CB-8D1E-4593-907B-60D619DF65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4" y="800"/>
              <a:ext cx="324" cy="324"/>
            </a:xfrm>
            <a:custGeom>
              <a:avLst/>
              <a:gdLst>
                <a:gd name="T0" fmla="*/ 27 w 28"/>
                <a:gd name="T1" fmla="*/ 11 h 28"/>
                <a:gd name="T2" fmla="*/ 23 w 28"/>
                <a:gd name="T3" fmla="*/ 11 h 28"/>
                <a:gd name="T4" fmla="*/ 22 w 28"/>
                <a:gd name="T5" fmla="*/ 9 h 28"/>
                <a:gd name="T6" fmla="*/ 25 w 28"/>
                <a:gd name="T7" fmla="*/ 7 h 28"/>
                <a:gd name="T8" fmla="*/ 25 w 28"/>
                <a:gd name="T9" fmla="*/ 4 h 28"/>
                <a:gd name="T10" fmla="*/ 24 w 28"/>
                <a:gd name="T11" fmla="*/ 3 h 28"/>
                <a:gd name="T12" fmla="*/ 21 w 28"/>
                <a:gd name="T13" fmla="*/ 3 h 28"/>
                <a:gd name="T14" fmla="*/ 19 w 28"/>
                <a:gd name="T15" fmla="*/ 6 h 28"/>
                <a:gd name="T16" fmla="*/ 16 w 28"/>
                <a:gd name="T17" fmla="*/ 5 h 28"/>
                <a:gd name="T18" fmla="*/ 16 w 28"/>
                <a:gd name="T19" fmla="*/ 2 h 28"/>
                <a:gd name="T20" fmla="*/ 15 w 28"/>
                <a:gd name="T21" fmla="*/ 0 h 28"/>
                <a:gd name="T22" fmla="*/ 13 w 28"/>
                <a:gd name="T23" fmla="*/ 0 h 28"/>
                <a:gd name="T24" fmla="*/ 12 w 28"/>
                <a:gd name="T25" fmla="*/ 2 h 28"/>
                <a:gd name="T26" fmla="*/ 12 w 28"/>
                <a:gd name="T27" fmla="*/ 5 h 28"/>
                <a:gd name="T28" fmla="*/ 9 w 28"/>
                <a:gd name="T29" fmla="*/ 6 h 28"/>
                <a:gd name="T30" fmla="*/ 7 w 28"/>
                <a:gd name="T31" fmla="*/ 4 h 28"/>
                <a:gd name="T32" fmla="*/ 5 w 28"/>
                <a:gd name="T33" fmla="*/ 4 h 28"/>
                <a:gd name="T34" fmla="*/ 4 w 28"/>
                <a:gd name="T35" fmla="*/ 5 h 28"/>
                <a:gd name="T36" fmla="*/ 4 w 28"/>
                <a:gd name="T37" fmla="*/ 7 h 28"/>
                <a:gd name="T38" fmla="*/ 6 w 28"/>
                <a:gd name="T39" fmla="*/ 9 h 28"/>
                <a:gd name="T40" fmla="*/ 5 w 28"/>
                <a:gd name="T41" fmla="*/ 12 h 28"/>
                <a:gd name="T42" fmla="*/ 2 w 28"/>
                <a:gd name="T43" fmla="*/ 12 h 28"/>
                <a:gd name="T44" fmla="*/ 0 w 28"/>
                <a:gd name="T45" fmla="*/ 14 h 28"/>
                <a:gd name="T46" fmla="*/ 0 w 28"/>
                <a:gd name="T47" fmla="*/ 15 h 28"/>
                <a:gd name="T48" fmla="*/ 2 w 28"/>
                <a:gd name="T49" fmla="*/ 17 h 28"/>
                <a:gd name="T50" fmla="*/ 5 w 28"/>
                <a:gd name="T51" fmla="*/ 17 h 28"/>
                <a:gd name="T52" fmla="*/ 6 w 28"/>
                <a:gd name="T53" fmla="*/ 19 h 28"/>
                <a:gd name="T54" fmla="*/ 4 w 28"/>
                <a:gd name="T55" fmla="*/ 21 h 28"/>
                <a:gd name="T56" fmla="*/ 4 w 28"/>
                <a:gd name="T57" fmla="*/ 24 h 28"/>
                <a:gd name="T58" fmla="*/ 5 w 28"/>
                <a:gd name="T59" fmla="*/ 25 h 28"/>
                <a:gd name="T60" fmla="*/ 8 w 28"/>
                <a:gd name="T61" fmla="*/ 25 h 28"/>
                <a:gd name="T62" fmla="*/ 10 w 28"/>
                <a:gd name="T63" fmla="*/ 22 h 28"/>
                <a:gd name="T64" fmla="*/ 12 w 28"/>
                <a:gd name="T65" fmla="*/ 23 h 28"/>
                <a:gd name="T66" fmla="*/ 12 w 28"/>
                <a:gd name="T67" fmla="*/ 27 h 28"/>
                <a:gd name="T68" fmla="*/ 14 w 28"/>
                <a:gd name="T69" fmla="*/ 28 h 28"/>
                <a:gd name="T70" fmla="*/ 16 w 28"/>
                <a:gd name="T71" fmla="*/ 28 h 28"/>
                <a:gd name="T72" fmla="*/ 17 w 28"/>
                <a:gd name="T73" fmla="*/ 27 h 28"/>
                <a:gd name="T74" fmla="*/ 17 w 28"/>
                <a:gd name="T75" fmla="*/ 23 h 28"/>
                <a:gd name="T76" fmla="*/ 19 w 28"/>
                <a:gd name="T77" fmla="*/ 22 h 28"/>
                <a:gd name="T78" fmla="*/ 22 w 28"/>
                <a:gd name="T79" fmla="*/ 24 h 28"/>
                <a:gd name="T80" fmla="*/ 24 w 28"/>
                <a:gd name="T81" fmla="*/ 24 h 28"/>
                <a:gd name="T82" fmla="*/ 25 w 28"/>
                <a:gd name="T83" fmla="*/ 23 h 28"/>
                <a:gd name="T84" fmla="*/ 25 w 28"/>
                <a:gd name="T85" fmla="*/ 21 h 28"/>
                <a:gd name="T86" fmla="*/ 22 w 28"/>
                <a:gd name="T87" fmla="*/ 18 h 28"/>
                <a:gd name="T88" fmla="*/ 23 w 28"/>
                <a:gd name="T89" fmla="*/ 16 h 28"/>
                <a:gd name="T90" fmla="*/ 27 w 28"/>
                <a:gd name="T91" fmla="*/ 16 h 28"/>
                <a:gd name="T92" fmla="*/ 28 w 28"/>
                <a:gd name="T93" fmla="*/ 14 h 28"/>
                <a:gd name="T94" fmla="*/ 28 w 28"/>
                <a:gd name="T95" fmla="*/ 13 h 28"/>
                <a:gd name="T96" fmla="*/ 27 w 28"/>
                <a:gd name="T97" fmla="*/ 11 h 28"/>
                <a:gd name="T98" fmla="*/ 14 w 28"/>
                <a:gd name="T99" fmla="*/ 18 h 28"/>
                <a:gd name="T100" fmla="*/ 10 w 28"/>
                <a:gd name="T101" fmla="*/ 14 h 28"/>
                <a:gd name="T102" fmla="*/ 14 w 28"/>
                <a:gd name="T103" fmla="*/ 10 h 28"/>
                <a:gd name="T104" fmla="*/ 18 w 28"/>
                <a:gd name="T105" fmla="*/ 14 h 28"/>
                <a:gd name="T106" fmla="*/ 14 w 28"/>
                <a:gd name="T10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" h="28">
                  <a:moveTo>
                    <a:pt x="27" y="1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0"/>
                    <a:pt x="22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6"/>
                    <a:pt x="25" y="5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8" y="6"/>
                    <a:pt x="17" y="5"/>
                    <a:pt x="16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0" y="6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5" y="3"/>
                    <a:pt x="5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6" y="19"/>
                    <a:pt x="6" y="19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4" y="23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7" y="25"/>
                    <a:pt x="8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2"/>
                    <a:pt x="19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5"/>
                    <a:pt x="23" y="25"/>
                    <a:pt x="24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7"/>
                    <a:pt x="23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6"/>
                    <a:pt x="28" y="15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1"/>
                    <a:pt x="27" y="11"/>
                  </a:cubicBezTo>
                  <a:close/>
                  <a:moveTo>
                    <a:pt x="14" y="18"/>
                  </a:moveTo>
                  <a:cubicBezTo>
                    <a:pt x="12" y="18"/>
                    <a:pt x="10" y="16"/>
                    <a:pt x="10" y="14"/>
                  </a:cubicBezTo>
                  <a:cubicBezTo>
                    <a:pt x="10" y="12"/>
                    <a:pt x="12" y="10"/>
                    <a:pt x="14" y="10"/>
                  </a:cubicBezTo>
                  <a:cubicBezTo>
                    <a:pt x="16" y="10"/>
                    <a:pt x="18" y="12"/>
                    <a:pt x="18" y="14"/>
                  </a:cubicBezTo>
                  <a:cubicBezTo>
                    <a:pt x="18" y="16"/>
                    <a:pt x="16" y="18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0673AF"/>
                </a:solidFill>
              </a:endParaRPr>
            </a:p>
          </p:txBody>
        </p:sp>
      </p:grpSp>
      <p:pic>
        <p:nvPicPr>
          <p:cNvPr id="102" name="Graphique 101" descr="Présentation avec graphique à barres avec un remplissage uni">
            <a:extLst>
              <a:ext uri="{FF2B5EF4-FFF2-40B4-BE49-F238E27FC236}">
                <a16:creationId xmlns:a16="http://schemas.microsoft.com/office/drawing/2014/main" id="{D7DE698A-5692-4314-8FF6-3A6EE7818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1942" y="2088853"/>
            <a:ext cx="946482" cy="946482"/>
          </a:xfrm>
          <a:prstGeom prst="rect">
            <a:avLst/>
          </a:prstGeom>
        </p:spPr>
      </p:pic>
      <p:pic>
        <p:nvPicPr>
          <p:cNvPr id="108" name="Image 107">
            <a:extLst>
              <a:ext uri="{FF2B5EF4-FFF2-40B4-BE49-F238E27FC236}">
                <a16:creationId xmlns:a16="http://schemas.microsoft.com/office/drawing/2014/main" id="{A601F1CD-5CE5-4FBD-B0E1-2909C7DE6FB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2" y="3201657"/>
            <a:ext cx="1342836" cy="396747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pic>
        <p:nvPicPr>
          <p:cNvPr id="110" name="Image 109">
            <a:extLst>
              <a:ext uri="{FF2B5EF4-FFF2-40B4-BE49-F238E27FC236}">
                <a16:creationId xmlns:a16="http://schemas.microsoft.com/office/drawing/2014/main" id="{504B4F07-98DB-43CA-BFAD-A686DE80B7C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45" y="3738510"/>
            <a:ext cx="665825" cy="665825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pic>
        <p:nvPicPr>
          <p:cNvPr id="114" name="Image 113">
            <a:extLst>
              <a:ext uri="{FF2B5EF4-FFF2-40B4-BE49-F238E27FC236}">
                <a16:creationId xmlns:a16="http://schemas.microsoft.com/office/drawing/2014/main" id="{C256537F-86CE-4BB4-B574-3C1B67286F2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988" y="3483233"/>
            <a:ext cx="1414323" cy="570444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pic>
        <p:nvPicPr>
          <p:cNvPr id="116" name="Image 115">
            <a:extLst>
              <a:ext uri="{FF2B5EF4-FFF2-40B4-BE49-F238E27FC236}">
                <a16:creationId xmlns:a16="http://schemas.microsoft.com/office/drawing/2014/main" id="{B54448AE-A452-4C08-B617-85420F3CAEE0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43" y="3376281"/>
            <a:ext cx="724458" cy="724458"/>
          </a:xfrm>
          <a:prstGeom prst="rect">
            <a:avLst/>
          </a:prstGeom>
        </p:spPr>
      </p:pic>
      <p:pic>
        <p:nvPicPr>
          <p:cNvPr id="122" name="Image 12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850B296-2E85-47B9-96D8-CBBACAFB7B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77" y="3513876"/>
            <a:ext cx="1513780" cy="478036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:a16="http://schemas.microsoft.com/office/drawing/2014/main" id="{0E8D2A74-73FF-48F8-A15B-CDD9F782DB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91" y="3243558"/>
            <a:ext cx="1132735" cy="103866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EB18B46-6293-47DE-A07F-7F9B73BF7336}"/>
              </a:ext>
            </a:extLst>
          </p:cNvPr>
          <p:cNvSpPr/>
          <p:nvPr/>
        </p:nvSpPr>
        <p:spPr bwMode="auto">
          <a:xfrm>
            <a:off x="5299969" y="4680303"/>
            <a:ext cx="1859094" cy="12003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+mj-lt"/>
              </a:rPr>
              <a:t>NLP </a:t>
            </a:r>
            <a:r>
              <a:rPr lang="fr-FR" sz="1200" dirty="0" err="1">
                <a:latin typeface="+mj-lt"/>
              </a:rPr>
              <a:t>tokenization</a:t>
            </a:r>
            <a:r>
              <a:rPr lang="fr-FR" sz="1200" dirty="0">
                <a:latin typeface="+mj-lt"/>
              </a:rPr>
              <a:t> </a:t>
            </a:r>
            <a:r>
              <a:rPr lang="fr-FR" sz="1200" dirty="0" err="1">
                <a:latin typeface="+mj-lt"/>
              </a:rPr>
              <a:t>using</a:t>
            </a:r>
            <a:r>
              <a:rPr lang="fr-FR" sz="1200" dirty="0">
                <a:latin typeface="+mj-lt"/>
              </a:rPr>
              <a:t> </a:t>
            </a:r>
            <a:r>
              <a:rPr lang="fr-FR" sz="1200" dirty="0" err="1">
                <a:latin typeface="+mj-lt"/>
              </a:rPr>
              <a:t>Hugging</a:t>
            </a:r>
            <a:r>
              <a:rPr lang="fr-FR" sz="1200" dirty="0">
                <a:latin typeface="+mj-lt"/>
              </a:rPr>
              <a:t> 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+mj-lt"/>
              </a:rPr>
              <a:t>Sentiment </a:t>
            </a:r>
            <a:r>
              <a:rPr lang="fr-FR" sz="1200" dirty="0" err="1">
                <a:latin typeface="+mj-lt"/>
              </a:rPr>
              <a:t>analysis</a:t>
            </a:r>
            <a:r>
              <a:rPr lang="fr-FR" sz="1200" dirty="0">
                <a:latin typeface="+mj-lt"/>
              </a:rPr>
              <a:t> </a:t>
            </a:r>
            <a:r>
              <a:rPr lang="fr-FR" sz="1200" dirty="0" err="1">
                <a:latin typeface="+mj-lt"/>
              </a:rPr>
              <a:t>using</a:t>
            </a:r>
            <a:r>
              <a:rPr lang="fr-FR" sz="1200" dirty="0">
                <a:latin typeface="+mj-lt"/>
              </a:rPr>
              <a:t> </a:t>
            </a:r>
            <a:r>
              <a:rPr lang="fr-FR" sz="1200" dirty="0" err="1">
                <a:latin typeface="+mj-lt"/>
              </a:rPr>
              <a:t>Text</a:t>
            </a:r>
            <a:r>
              <a:rPr lang="fr-FR" sz="1200" dirty="0">
                <a:latin typeface="+mj-lt"/>
              </a:rPr>
              <a:t> Blob or the </a:t>
            </a:r>
            <a:r>
              <a:rPr lang="fr-FR" sz="1200" dirty="0" err="1">
                <a:latin typeface="+mj-lt"/>
              </a:rPr>
              <a:t>integrated</a:t>
            </a:r>
            <a:r>
              <a:rPr lang="fr-FR" sz="1200" dirty="0">
                <a:latin typeface="+mj-lt"/>
              </a:rPr>
              <a:t> </a:t>
            </a:r>
            <a:r>
              <a:rPr lang="fr-FR" sz="1200" dirty="0" err="1">
                <a:latin typeface="+mj-lt"/>
              </a:rPr>
              <a:t>Hugging</a:t>
            </a:r>
            <a:r>
              <a:rPr lang="fr-FR" sz="1200" dirty="0">
                <a:latin typeface="+mj-lt"/>
              </a:rPr>
              <a:t> Face 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3859A8A-7D9C-4EFA-8B4F-AA0DE27446DA}"/>
              </a:ext>
            </a:extLst>
          </p:cNvPr>
          <p:cNvSpPr/>
          <p:nvPr/>
        </p:nvSpPr>
        <p:spPr bwMode="auto">
          <a:xfrm>
            <a:off x="2899241" y="4680303"/>
            <a:ext cx="1859094" cy="12003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+mj-lt"/>
              </a:rPr>
              <a:t>ETL </a:t>
            </a:r>
            <a:r>
              <a:rPr lang="fr-FR" sz="1200" dirty="0" err="1">
                <a:latin typeface="+mj-lt"/>
              </a:rPr>
              <a:t>operations</a:t>
            </a:r>
            <a:r>
              <a:rPr lang="fr-FR" sz="1200" dirty="0">
                <a:latin typeface="+mj-lt"/>
              </a:rPr>
              <a:t> in pandas to </a:t>
            </a:r>
            <a:r>
              <a:rPr lang="fr-FR" sz="1200" dirty="0" err="1">
                <a:latin typeface="+mj-lt"/>
              </a:rPr>
              <a:t>preprocess</a:t>
            </a:r>
            <a:r>
              <a:rPr lang="fr-FR" sz="1200" dirty="0">
                <a:latin typeface="+mj-lt"/>
              </a:rPr>
              <a:t>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>
                <a:latin typeface="+mj-lt"/>
              </a:rPr>
              <a:t>Cleaning</a:t>
            </a:r>
            <a:r>
              <a:rPr lang="fr-FR" sz="1200" dirty="0">
                <a:latin typeface="+mj-lt"/>
              </a:rPr>
              <a:t> and corrections of user </a:t>
            </a:r>
            <a:r>
              <a:rPr lang="fr-FR" sz="1200" dirty="0" err="1">
                <a:latin typeface="+mj-lt"/>
              </a:rPr>
              <a:t>reviews</a:t>
            </a:r>
            <a:endParaRPr lang="fr-FR" sz="1200" dirty="0">
              <a:latin typeface="+mj-lt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6FB7595-EF3A-493C-80B9-25A571B271E6}"/>
              </a:ext>
            </a:extLst>
          </p:cNvPr>
          <p:cNvSpPr/>
          <p:nvPr/>
        </p:nvSpPr>
        <p:spPr bwMode="auto">
          <a:xfrm>
            <a:off x="518410" y="4680302"/>
            <a:ext cx="1859094" cy="12003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+mj-lt"/>
              </a:rPr>
              <a:t>Data collection </a:t>
            </a:r>
            <a:r>
              <a:rPr lang="fr-FR" sz="1200" dirty="0" err="1">
                <a:latin typeface="+mj-lt"/>
              </a:rPr>
              <a:t>using</a:t>
            </a:r>
            <a:r>
              <a:rPr lang="fr-FR" sz="1200" dirty="0">
                <a:latin typeface="+mj-lt"/>
              </a:rPr>
              <a:t> a </a:t>
            </a:r>
            <a:r>
              <a:rPr lang="fr-FR" sz="1200" dirty="0" err="1">
                <a:latin typeface="+mj-lt"/>
              </a:rPr>
              <a:t>Scrapy</a:t>
            </a:r>
            <a:r>
              <a:rPr lang="fr-FR" sz="1200" dirty="0">
                <a:latin typeface="+mj-lt"/>
              </a:rPr>
              <a:t> spider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+mj-lt"/>
              </a:rPr>
              <a:t>3 tables are </a:t>
            </a:r>
            <a:r>
              <a:rPr lang="fr-FR" sz="1200" dirty="0" err="1">
                <a:latin typeface="+mj-lt"/>
              </a:rPr>
              <a:t>generated</a:t>
            </a:r>
            <a:r>
              <a:rPr lang="fr-FR" sz="1200" dirty="0">
                <a:latin typeface="+mj-lt"/>
              </a:rPr>
              <a:t> in JSON format: restaurants, </a:t>
            </a:r>
            <a:r>
              <a:rPr lang="fr-FR" sz="1200" dirty="0" err="1">
                <a:latin typeface="+mj-lt"/>
              </a:rPr>
              <a:t>users</a:t>
            </a:r>
            <a:r>
              <a:rPr lang="fr-FR" sz="1200" dirty="0">
                <a:latin typeface="+mj-lt"/>
              </a:rPr>
              <a:t> &amp; </a:t>
            </a:r>
            <a:r>
              <a:rPr lang="fr-FR" sz="1200" dirty="0" err="1">
                <a:latin typeface="+mj-lt"/>
              </a:rPr>
              <a:t>reviews</a:t>
            </a:r>
            <a:endParaRPr lang="fr-FR" sz="1200" dirty="0">
              <a:latin typeface="+mj-lt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3BAD95D-BBF0-4346-B0F0-9DF306C25954}"/>
              </a:ext>
            </a:extLst>
          </p:cNvPr>
          <p:cNvSpPr/>
          <p:nvPr/>
        </p:nvSpPr>
        <p:spPr bwMode="auto">
          <a:xfrm>
            <a:off x="7665636" y="4680303"/>
            <a:ext cx="1859094" cy="12003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>
                <a:latin typeface="+mj-lt"/>
              </a:rPr>
              <a:t>Presentation</a:t>
            </a:r>
            <a:r>
              <a:rPr lang="fr-FR" sz="1200" dirty="0">
                <a:latin typeface="+mj-lt"/>
              </a:rPr>
              <a:t> of the </a:t>
            </a:r>
            <a:r>
              <a:rPr lang="fr-FR" sz="1200" dirty="0" err="1">
                <a:latin typeface="+mj-lt"/>
              </a:rPr>
              <a:t>most</a:t>
            </a:r>
            <a:r>
              <a:rPr lang="fr-FR" sz="1200" dirty="0">
                <a:latin typeface="+mj-lt"/>
              </a:rPr>
              <a:t> </a:t>
            </a:r>
            <a:r>
              <a:rPr lang="fr-FR" sz="1200" dirty="0" err="1">
                <a:latin typeface="+mj-lt"/>
              </a:rPr>
              <a:t>meaningful</a:t>
            </a:r>
            <a:r>
              <a:rPr lang="fr-FR" sz="1200" dirty="0">
                <a:latin typeface="+mj-lt"/>
              </a:rPr>
              <a:t> business insights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+mj-lt"/>
              </a:rPr>
              <a:t>Update of the </a:t>
            </a:r>
            <a:r>
              <a:rPr lang="fr-FR" sz="1200" dirty="0" err="1">
                <a:latin typeface="+mj-lt"/>
              </a:rPr>
              <a:t>current</a:t>
            </a:r>
            <a:r>
              <a:rPr lang="fr-FR" sz="1200" dirty="0">
                <a:latin typeface="+mj-lt"/>
              </a:rPr>
              <a:t> </a:t>
            </a:r>
            <a:r>
              <a:rPr lang="fr-FR" sz="1200" dirty="0" err="1">
                <a:latin typeface="+mj-lt"/>
              </a:rPr>
              <a:t>market</a:t>
            </a:r>
            <a:r>
              <a:rPr lang="fr-FR" sz="1200" dirty="0">
                <a:latin typeface="+mj-lt"/>
              </a:rPr>
              <a:t> state by </a:t>
            </a:r>
            <a:r>
              <a:rPr lang="fr-FR" sz="1200" dirty="0" err="1">
                <a:latin typeface="+mj-lt"/>
              </a:rPr>
              <a:t>analysing</a:t>
            </a:r>
            <a:r>
              <a:rPr lang="fr-FR" sz="1200" dirty="0">
                <a:latin typeface="+mj-lt"/>
              </a:rPr>
              <a:t> </a:t>
            </a:r>
            <a:r>
              <a:rPr lang="fr-FR" sz="1200" dirty="0" err="1">
                <a:latin typeface="+mj-lt"/>
              </a:rPr>
              <a:t>competitors</a:t>
            </a:r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1470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D934A8C-1643-495C-B3EC-E7EF40DDE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DE16B2B-0463-4905-84C1-86B3298525F6}"/>
              </a:ext>
            </a:extLst>
          </p:cNvPr>
          <p:cNvCxnSpPr>
            <a:cxnSpLocks/>
          </p:cNvCxnSpPr>
          <p:nvPr/>
        </p:nvCxnSpPr>
        <p:spPr bwMode="auto">
          <a:xfrm>
            <a:off x="651263" y="847586"/>
            <a:ext cx="90471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re 2">
            <a:extLst>
              <a:ext uri="{FF2B5EF4-FFF2-40B4-BE49-F238E27FC236}">
                <a16:creationId xmlns:a16="http://schemas.microsoft.com/office/drawing/2014/main" id="{6C5FFF21-1E47-43D2-AB49-CE6241380DA4}"/>
              </a:ext>
            </a:extLst>
          </p:cNvPr>
          <p:cNvSpPr txBox="1">
            <a:spLocks/>
          </p:cNvSpPr>
          <p:nvPr/>
        </p:nvSpPr>
        <p:spPr bwMode="auto">
          <a:xfrm>
            <a:off x="558069" y="603399"/>
            <a:ext cx="6161802" cy="2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2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As-is to-be analysis of </a:t>
            </a:r>
            <a:r>
              <a:rPr lang="en-US" sz="1200" kern="0" cap="small" dirty="0" err="1">
                <a:solidFill>
                  <a:srgbClr val="0673AF"/>
                </a:solidFill>
                <a:latin typeface="Trebuchet MS" panose="020B0603020202020204" pitchFamily="34" charset="0"/>
              </a:rPr>
              <a:t>accor’s</a:t>
            </a:r>
            <a:r>
              <a:rPr lang="en-US" sz="12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 online presence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CC29E57-888A-43C5-A8BB-16F16AC29F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51" y="608306"/>
            <a:ext cx="253898" cy="25389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BA8B3C5-32A2-4EC6-905B-60A5290C42B7}"/>
              </a:ext>
            </a:extLst>
          </p:cNvPr>
          <p:cNvSpPr/>
          <p:nvPr/>
        </p:nvSpPr>
        <p:spPr bwMode="auto">
          <a:xfrm>
            <a:off x="1829529" y="1273113"/>
            <a:ext cx="3204109" cy="14300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Rich clients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dirty="0"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Trebuchet MS" panose="020B0603020202020204" pitchFamily="34" charset="0"/>
              <a:buChar char="+"/>
              <a:tabLst/>
            </a:pPr>
            <a:r>
              <a:rPr lang="en-US" sz="1100" dirty="0">
                <a:latin typeface="Trebuchet MS" pitchFamily="34" charset="0"/>
              </a:rPr>
              <a:t>Higher </a:t>
            </a:r>
            <a:r>
              <a:rPr lang="en-US" sz="1100" dirty="0">
                <a:solidFill>
                  <a:schemeClr val="tx2"/>
                </a:solidFill>
                <a:latin typeface="Trebuchet MS" pitchFamily="34" charset="0"/>
              </a:rPr>
              <a:t>margins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Trebuchet MS" panose="020B0603020202020204" pitchFamily="34" charset="0"/>
              <a:buChar char="+"/>
              <a:tabLst/>
            </a:pPr>
            <a:r>
              <a:rPr lang="en-US" sz="1100" dirty="0">
                <a:solidFill>
                  <a:schemeClr val="tx2"/>
                </a:solidFill>
                <a:latin typeface="Trebuchet MS" pitchFamily="34" charset="0"/>
              </a:rPr>
              <a:t>Word of mouth </a:t>
            </a:r>
            <a:r>
              <a:rPr lang="en-US" sz="1100" dirty="0">
                <a:latin typeface="Trebuchet MS" pitchFamily="34" charset="0"/>
              </a:rPr>
              <a:t>reputation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r>
              <a:rPr lang="en-US" sz="1100" dirty="0">
                <a:latin typeface="Trebuchet MS" pitchFamily="34" charset="0"/>
              </a:rPr>
              <a:t>Lack of </a:t>
            </a:r>
            <a:r>
              <a:rPr lang="en-US" sz="1100" dirty="0">
                <a:solidFill>
                  <a:srgbClr val="FF0000"/>
                </a:solidFill>
                <a:latin typeface="Trebuchet MS" pitchFamily="34" charset="0"/>
              </a:rPr>
              <a:t>price segmentation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Highly dependent on City </a:t>
            </a: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</a:rPr>
              <a:t>financial activity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Trebuchet MS" panose="020B0603020202020204" pitchFamily="34" charset="0"/>
              <a:buChar char="+"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Trebuchet MS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BF97BA0-B625-405F-9C9A-FF5C91A293A2}"/>
              </a:ext>
            </a:extLst>
          </p:cNvPr>
          <p:cNvGrpSpPr/>
          <p:nvPr/>
        </p:nvGrpSpPr>
        <p:grpSpPr>
          <a:xfrm>
            <a:off x="565096" y="864722"/>
            <a:ext cx="750178" cy="330667"/>
            <a:chOff x="565096" y="972521"/>
            <a:chExt cx="750178" cy="330667"/>
          </a:xfrm>
        </p:grpSpPr>
        <p:sp>
          <p:nvSpPr>
            <p:cNvPr id="55" name="Titre 2">
              <a:extLst>
                <a:ext uri="{FF2B5EF4-FFF2-40B4-BE49-F238E27FC236}">
                  <a16:creationId xmlns:a16="http://schemas.microsoft.com/office/drawing/2014/main" id="{88B3ED1D-030C-43D4-88E2-F5B4967F18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5096" y="972521"/>
              <a:ext cx="750178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400" kern="0" cap="small" dirty="0">
                  <a:solidFill>
                    <a:srgbClr val="0673AF"/>
                  </a:solidFill>
                  <a:latin typeface="Trebuchet MS" panose="020B0603020202020204" pitchFamily="34" charset="0"/>
                </a:rPr>
                <a:t>Sector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1C66D5A-69D2-419E-99F5-3FCE233ACC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9941" y="1256244"/>
              <a:ext cx="6004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3CA8908-CFBE-4026-85D4-33CF61761A19}"/>
              </a:ext>
            </a:extLst>
          </p:cNvPr>
          <p:cNvSpPr/>
          <p:nvPr/>
        </p:nvSpPr>
        <p:spPr bwMode="auto">
          <a:xfrm>
            <a:off x="6132500" y="1272156"/>
            <a:ext cx="3565890" cy="1431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1" i="0" u="sng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Maintain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>
                <a:solidFill>
                  <a:srgbClr val="0673AF"/>
                </a:solidFill>
                <a:latin typeface="Trebuchet MS" pitchFamily="34" charset="0"/>
              </a:rPr>
              <a:t>High standing</a:t>
            </a:r>
            <a:r>
              <a:rPr lang="en-US" sz="1100" dirty="0">
                <a:solidFill>
                  <a:schemeClr val="accent1"/>
                </a:solidFill>
                <a:latin typeface="Trebuchet MS" pitchFamily="34" charset="0"/>
              </a:rPr>
              <a:t> </a:t>
            </a:r>
            <a:r>
              <a:rPr lang="en-US" sz="1100" dirty="0">
                <a:latin typeface="Trebuchet MS" pitchFamily="34" charset="0"/>
              </a:rPr>
              <a:t>of the main restaurant offering </a:t>
            </a: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rebuchet MS" pitchFamily="34" charset="0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dirty="0">
              <a:latin typeface="Trebuchet MS" pitchFamily="34" charset="0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1" i="0" u="sng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Improve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Copy French Michelin-starred restaurants which also have a lesser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“brasserie”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to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expand price segmentation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, using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price and reviews data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from the scrapping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E95BD6B-A641-4082-9AE2-C7BEAAEF4E11}"/>
              </a:ext>
            </a:extLst>
          </p:cNvPr>
          <p:cNvGrpSpPr/>
          <p:nvPr/>
        </p:nvGrpSpPr>
        <p:grpSpPr>
          <a:xfrm>
            <a:off x="3143256" y="864722"/>
            <a:ext cx="576654" cy="330667"/>
            <a:chOff x="3143256" y="972521"/>
            <a:chExt cx="576654" cy="330667"/>
          </a:xfrm>
        </p:grpSpPr>
        <p:sp>
          <p:nvSpPr>
            <p:cNvPr id="65" name="Titre 2">
              <a:extLst>
                <a:ext uri="{FF2B5EF4-FFF2-40B4-BE49-F238E27FC236}">
                  <a16:creationId xmlns:a16="http://schemas.microsoft.com/office/drawing/2014/main" id="{9F66B375-9AAD-40A8-97D7-B3DEFE997C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143256" y="972521"/>
              <a:ext cx="576654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400" kern="0" cap="small" dirty="0">
                  <a:solidFill>
                    <a:srgbClr val="0673AF"/>
                  </a:solidFill>
                  <a:latin typeface="Trebuchet MS" panose="020B0603020202020204" pitchFamily="34" charset="0"/>
                </a:rPr>
                <a:t>As-is</a:t>
              </a: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28D6EDB-27BD-46A5-9879-F2D8C07645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94544" y="1256244"/>
              <a:ext cx="4811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228D00D-D927-47DA-B3E3-814A5B0775DC}"/>
              </a:ext>
            </a:extLst>
          </p:cNvPr>
          <p:cNvGrpSpPr/>
          <p:nvPr/>
        </p:nvGrpSpPr>
        <p:grpSpPr>
          <a:xfrm>
            <a:off x="7581626" y="864722"/>
            <a:ext cx="667639" cy="330667"/>
            <a:chOff x="7581626" y="972521"/>
            <a:chExt cx="667639" cy="330667"/>
          </a:xfrm>
        </p:grpSpPr>
        <p:sp>
          <p:nvSpPr>
            <p:cNvPr id="67" name="Titre 2">
              <a:extLst>
                <a:ext uri="{FF2B5EF4-FFF2-40B4-BE49-F238E27FC236}">
                  <a16:creationId xmlns:a16="http://schemas.microsoft.com/office/drawing/2014/main" id="{44CAE2D6-60DC-44CD-B6B4-7B8F60F180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81626" y="972521"/>
              <a:ext cx="667639" cy="33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1600" b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7228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1"/>
                  </a:solidFill>
                  <a:latin typeface="Trebuchet MS" pitchFamily="34" charset="0"/>
                </a:defRPr>
              </a:lvl9pPr>
            </a:lstStyle>
            <a:p>
              <a:r>
                <a:rPr lang="en-US" sz="1400" kern="0" cap="small" dirty="0">
                  <a:solidFill>
                    <a:srgbClr val="0673AF"/>
                  </a:solidFill>
                  <a:latin typeface="Trebuchet MS" panose="020B0603020202020204" pitchFamily="34" charset="0"/>
                </a:rPr>
                <a:t>To-be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21089132-615D-4255-AAF1-4E6D65C1CA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46325" y="1256244"/>
              <a:ext cx="4811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673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itre 2">
            <a:extLst>
              <a:ext uri="{FF2B5EF4-FFF2-40B4-BE49-F238E27FC236}">
                <a16:creationId xmlns:a16="http://schemas.microsoft.com/office/drawing/2014/main" id="{C17E2A64-E4F8-48FC-933C-F72E016A2317}"/>
              </a:ext>
            </a:extLst>
          </p:cNvPr>
          <p:cNvSpPr txBox="1">
            <a:spLocks/>
          </p:cNvSpPr>
          <p:nvPr/>
        </p:nvSpPr>
        <p:spPr bwMode="auto">
          <a:xfrm>
            <a:off x="288350" y="1767899"/>
            <a:ext cx="1325849" cy="33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2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Targeted clients</a:t>
            </a:r>
          </a:p>
        </p:txBody>
      </p:sp>
      <p:sp>
        <p:nvSpPr>
          <p:cNvPr id="73" name="Triangle isocèle 72">
            <a:extLst>
              <a:ext uri="{FF2B5EF4-FFF2-40B4-BE49-F238E27FC236}">
                <a16:creationId xmlns:a16="http://schemas.microsoft.com/office/drawing/2014/main" id="{A5AB5A29-34E3-4127-8CFB-17268301A9CD}"/>
              </a:ext>
            </a:extLst>
          </p:cNvPr>
          <p:cNvSpPr/>
          <p:nvPr/>
        </p:nvSpPr>
        <p:spPr bwMode="auto">
          <a:xfrm rot="5400000">
            <a:off x="5214645" y="1600320"/>
            <a:ext cx="736847" cy="665825"/>
          </a:xfrm>
          <a:prstGeom prst="triangle">
            <a:avLst/>
          </a:prstGeom>
          <a:solidFill>
            <a:srgbClr val="0673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6F0F07A-14CA-4C77-82CE-307AFB86B4C3}"/>
              </a:ext>
            </a:extLst>
          </p:cNvPr>
          <p:cNvSpPr/>
          <p:nvPr/>
        </p:nvSpPr>
        <p:spPr bwMode="auto">
          <a:xfrm>
            <a:off x="1829529" y="2858660"/>
            <a:ext cx="3204109" cy="1651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b="1" dirty="0">
                <a:solidFill>
                  <a:srgbClr val="0673AF"/>
                </a:solidFill>
                <a:latin typeface="Trebuchet MS" pitchFamily="34" charset="0"/>
              </a:rPr>
              <a:t>On-site dining only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dirty="0"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Trebuchet MS" panose="020B0603020202020204" pitchFamily="34" charset="0"/>
              <a:buChar char="+"/>
              <a:tabLst/>
            </a:pPr>
            <a:r>
              <a:rPr lang="en-US" sz="1100" dirty="0">
                <a:latin typeface="Trebuchet MS" pitchFamily="34" charset="0"/>
              </a:rPr>
              <a:t>Delivers a </a:t>
            </a:r>
            <a:r>
              <a:rPr lang="en-US" sz="1100" dirty="0">
                <a:solidFill>
                  <a:schemeClr val="tx2"/>
                </a:solidFill>
                <a:latin typeface="Trebuchet MS" pitchFamily="34" charset="0"/>
              </a:rPr>
              <a:t>unique experience</a:t>
            </a:r>
            <a:r>
              <a:rPr lang="en-US" sz="1100" dirty="0">
                <a:latin typeface="Trebuchet MS" pitchFamily="34" charset="0"/>
              </a:rPr>
              <a:t> linked to the site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Highly vulnerable to </a:t>
            </a:r>
            <a:r>
              <a:rPr lang="en-US" sz="11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</a:rPr>
              <a:t>ovid-19 lockdowns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and general restrictions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r>
              <a:rPr lang="en-US" sz="1100" dirty="0">
                <a:latin typeface="Trebuchet MS" pitchFamily="34" charset="0"/>
              </a:rPr>
              <a:t>Lack of flexibility: additional clients are </a:t>
            </a:r>
            <a:r>
              <a:rPr lang="en-US" sz="1100" dirty="0">
                <a:solidFill>
                  <a:srgbClr val="FF0000"/>
                </a:solidFill>
                <a:latin typeface="Trebuchet MS" pitchFamily="34" charset="0"/>
              </a:rPr>
              <a:t>lost</a:t>
            </a:r>
            <a:r>
              <a:rPr lang="en-US" sz="1100" dirty="0">
                <a:latin typeface="Trebuchet MS" pitchFamily="34" charset="0"/>
              </a:rPr>
              <a:t> and </a:t>
            </a:r>
            <a:r>
              <a:rPr lang="en-US" sz="1100" dirty="0">
                <a:solidFill>
                  <a:srgbClr val="FF0000"/>
                </a:solidFill>
                <a:latin typeface="Trebuchet MS" pitchFamily="34" charset="0"/>
              </a:rPr>
              <a:t>food stock losses </a:t>
            </a:r>
            <a:r>
              <a:rPr lang="en-US" sz="1100" dirty="0">
                <a:latin typeface="Trebuchet MS" pitchFamily="34" charset="0"/>
              </a:rPr>
              <a:t>cannot be hedged by selling on </a:t>
            </a:r>
            <a:r>
              <a:rPr lang="en-US" sz="1100" dirty="0">
                <a:solidFill>
                  <a:srgbClr val="FF0000"/>
                </a:solidFill>
                <a:latin typeface="Trebuchet MS" pitchFamily="34" charset="0"/>
              </a:rPr>
              <a:t>online platforms 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Trebuchet MS" panose="020B0603020202020204" pitchFamily="34" charset="0"/>
              <a:buChar char="+"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764037-94C2-4B23-9809-5485D1D7AEF3}"/>
              </a:ext>
            </a:extLst>
          </p:cNvPr>
          <p:cNvSpPr/>
          <p:nvPr/>
        </p:nvSpPr>
        <p:spPr bwMode="auto">
          <a:xfrm>
            <a:off x="6132500" y="2859619"/>
            <a:ext cx="3565890" cy="165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1" i="0" u="sng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Maintain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>
                <a:latin typeface="Trebuchet MS" pitchFamily="34" charset="0"/>
              </a:rPr>
              <a:t>A </a:t>
            </a:r>
            <a:r>
              <a:rPr lang="en-US" sz="1100" dirty="0">
                <a:solidFill>
                  <a:srgbClr val="0673AF"/>
                </a:solidFill>
                <a:latin typeface="Trebuchet MS" pitchFamily="34" charset="0"/>
              </a:rPr>
              <a:t>more limited </a:t>
            </a:r>
            <a:r>
              <a:rPr lang="en-US" sz="1100" dirty="0">
                <a:latin typeface="Trebuchet MS" pitchFamily="34" charset="0"/>
              </a:rPr>
              <a:t>on-site dining to account for a weakened restauration market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100" dirty="0">
              <a:latin typeface="Trebuchet MS" pitchFamily="34" charset="0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1" i="0" u="sng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Improve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Launch a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delivery service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using </a:t>
            </a:r>
            <a:r>
              <a:rPr lang="en-US" sz="1100" dirty="0">
                <a:latin typeface="Trebuchet MS" pitchFamily="34" charset="0"/>
              </a:rPr>
              <a:t>a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NLP sentiment analysis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of the reviews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>
                <a:solidFill>
                  <a:srgbClr val="0673AF"/>
                </a:solidFill>
                <a:latin typeface="Trebuchet MS" pitchFamily="34" charset="0"/>
              </a:rPr>
              <a:t>Rebrand the rooftop </a:t>
            </a:r>
            <a:r>
              <a:rPr lang="en-US" sz="1100" dirty="0">
                <a:latin typeface="Trebuchet MS" pitchFamily="34" charset="0"/>
              </a:rPr>
              <a:t>for future events respecting Covid-19 health restrictions</a:t>
            </a:r>
          </a:p>
        </p:txBody>
      </p:sp>
      <p:sp>
        <p:nvSpPr>
          <p:cNvPr id="76" name="Titre 2">
            <a:extLst>
              <a:ext uri="{FF2B5EF4-FFF2-40B4-BE49-F238E27FC236}">
                <a16:creationId xmlns:a16="http://schemas.microsoft.com/office/drawing/2014/main" id="{9F18F0C8-16B6-4EC8-89F4-40493FE5C9D6}"/>
              </a:ext>
            </a:extLst>
          </p:cNvPr>
          <p:cNvSpPr txBox="1">
            <a:spLocks/>
          </p:cNvSpPr>
          <p:nvPr/>
        </p:nvSpPr>
        <p:spPr bwMode="auto">
          <a:xfrm>
            <a:off x="165600" y="3520265"/>
            <a:ext cx="1571348" cy="33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2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Location dependence</a:t>
            </a:r>
          </a:p>
        </p:txBody>
      </p:sp>
      <p:sp>
        <p:nvSpPr>
          <p:cNvPr id="77" name="Triangle isocèle 76">
            <a:extLst>
              <a:ext uri="{FF2B5EF4-FFF2-40B4-BE49-F238E27FC236}">
                <a16:creationId xmlns:a16="http://schemas.microsoft.com/office/drawing/2014/main" id="{1A287BBB-E23F-4934-89B2-CC5B7F8BA011}"/>
              </a:ext>
            </a:extLst>
          </p:cNvPr>
          <p:cNvSpPr/>
          <p:nvPr/>
        </p:nvSpPr>
        <p:spPr bwMode="auto">
          <a:xfrm rot="5400000">
            <a:off x="5214645" y="3352686"/>
            <a:ext cx="736847" cy="665825"/>
          </a:xfrm>
          <a:prstGeom prst="triangle">
            <a:avLst/>
          </a:prstGeom>
          <a:solidFill>
            <a:srgbClr val="0673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F4F6FC-FB27-4DD2-9F69-D8C0D1C61D85}"/>
              </a:ext>
            </a:extLst>
          </p:cNvPr>
          <p:cNvSpPr/>
          <p:nvPr/>
        </p:nvSpPr>
        <p:spPr bwMode="auto">
          <a:xfrm>
            <a:off x="1829529" y="4696886"/>
            <a:ext cx="3204109" cy="1651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b="1" dirty="0">
                <a:solidFill>
                  <a:srgbClr val="0673AF"/>
                </a:solidFill>
                <a:latin typeface="Trebuchet MS" pitchFamily="34" charset="0"/>
              </a:rPr>
              <a:t>Strong social media presence but limited website</a:t>
            </a:r>
            <a:endParaRPr kumimoji="0" lang="en-US" sz="1100" b="1" u="none" strike="noStrike" cap="none" normalizeH="0" baseline="0" dirty="0">
              <a:ln>
                <a:noFill/>
              </a:ln>
              <a:solidFill>
                <a:srgbClr val="0673AF"/>
              </a:solidFill>
              <a:effectLst/>
              <a:latin typeface="Trebuchet MS" pitchFamily="34" charset="0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dirty="0"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Trebuchet MS" panose="020B0603020202020204" pitchFamily="34" charset="0"/>
              <a:buChar char="+"/>
              <a:tabLst/>
            </a:pPr>
            <a:r>
              <a:rPr lang="en-US" sz="1100" dirty="0">
                <a:latin typeface="Trebuchet MS" pitchFamily="34" charset="0"/>
              </a:rPr>
              <a:t>High number of </a:t>
            </a:r>
            <a:r>
              <a:rPr lang="en-US" sz="1100" dirty="0">
                <a:solidFill>
                  <a:schemeClr val="tx2"/>
                </a:solidFill>
                <a:latin typeface="Trebuchet MS" pitchFamily="34" charset="0"/>
              </a:rPr>
              <a:t>Instagram followers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Website UX/UI is quite outdated and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</a:rPr>
              <a:t>lacks readability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 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r>
              <a:rPr lang="en-US" sz="1100" dirty="0">
                <a:latin typeface="Trebuchet MS" pitchFamily="34" charset="0"/>
              </a:rPr>
              <a:t>Instagram campaigns do not appear to </a:t>
            </a:r>
            <a:r>
              <a:rPr lang="en-US" sz="1100" dirty="0">
                <a:solidFill>
                  <a:srgbClr val="FF0000"/>
                </a:solidFill>
                <a:latin typeface="Trebuchet MS" pitchFamily="34" charset="0"/>
              </a:rPr>
              <a:t>target a precise clientele</a:t>
            </a:r>
            <a:r>
              <a:rPr lang="en-US" sz="1100" dirty="0">
                <a:latin typeface="Trebuchet MS" pitchFamily="34" charset="0"/>
              </a:rPr>
              <a:t> </a:t>
            </a: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Trebuchet MS" panose="020B0603020202020204" pitchFamily="34" charset="0"/>
              <a:buChar char="-"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rebuchet MS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Trebuchet MS" panose="020B0603020202020204" pitchFamily="34" charset="0"/>
              <a:buChar char="+"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2A43B8-57D9-47C4-B7E7-1C4DB5E5AA2D}"/>
              </a:ext>
            </a:extLst>
          </p:cNvPr>
          <p:cNvSpPr/>
          <p:nvPr/>
        </p:nvSpPr>
        <p:spPr bwMode="auto">
          <a:xfrm>
            <a:off x="6132500" y="4696887"/>
            <a:ext cx="3565890" cy="165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1" i="0" u="sng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Maintain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>
                <a:latin typeface="Trebuchet MS" pitchFamily="34" charset="0"/>
              </a:rPr>
              <a:t>The </a:t>
            </a:r>
            <a:r>
              <a:rPr lang="en-US" sz="1100" dirty="0">
                <a:solidFill>
                  <a:srgbClr val="0673AF"/>
                </a:solidFill>
                <a:latin typeface="Trebuchet MS" pitchFamily="34" charset="0"/>
              </a:rPr>
              <a:t>Instagram </a:t>
            </a:r>
            <a:r>
              <a:rPr lang="en-US" sz="1100" dirty="0">
                <a:latin typeface="Trebuchet MS" pitchFamily="34" charset="0"/>
              </a:rPr>
              <a:t>presence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100" dirty="0">
              <a:latin typeface="Trebuchet MS" pitchFamily="34" charset="0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1" i="0" u="sng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Improve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Improve the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responsiveness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 and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673AF"/>
                </a:solidFill>
                <a:effectLst/>
                <a:latin typeface="Trebuchet MS" pitchFamily="34" charset="0"/>
              </a:rPr>
              <a:t>design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rebuchet MS" pitchFamily="34" charset="0"/>
              </a:rPr>
              <a:t> of the website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>
                <a:latin typeface="Trebuchet MS" pitchFamily="34" charset="0"/>
              </a:rPr>
              <a:t>Expand Instagram campaigns by leveraging the tastes of </a:t>
            </a:r>
            <a:r>
              <a:rPr lang="en-US" sz="1100" dirty="0">
                <a:solidFill>
                  <a:srgbClr val="0673AF"/>
                </a:solidFill>
                <a:latin typeface="Trebuchet MS" pitchFamily="34" charset="0"/>
              </a:rPr>
              <a:t>top </a:t>
            </a:r>
            <a:r>
              <a:rPr lang="en-US" sz="1100" dirty="0" err="1">
                <a:solidFill>
                  <a:srgbClr val="0673AF"/>
                </a:solidFill>
                <a:latin typeface="Trebuchet MS" pitchFamily="34" charset="0"/>
              </a:rPr>
              <a:t>Tripadvisor</a:t>
            </a:r>
            <a:r>
              <a:rPr lang="en-US" sz="1100" dirty="0">
                <a:solidFill>
                  <a:srgbClr val="0673AF"/>
                </a:solidFill>
                <a:latin typeface="Trebuchet MS" pitchFamily="34" charset="0"/>
              </a:rPr>
              <a:t> “influencers”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100" dirty="0">
              <a:latin typeface="Trebuchet MS" pitchFamily="34" charset="0"/>
            </a:endParaRPr>
          </a:p>
        </p:txBody>
      </p:sp>
      <p:sp>
        <p:nvSpPr>
          <p:cNvPr id="31" name="Titre 2">
            <a:extLst>
              <a:ext uri="{FF2B5EF4-FFF2-40B4-BE49-F238E27FC236}">
                <a16:creationId xmlns:a16="http://schemas.microsoft.com/office/drawing/2014/main" id="{F619D7B3-C2A1-4F22-9C0E-6C73E7B631BC}"/>
              </a:ext>
            </a:extLst>
          </p:cNvPr>
          <p:cNvSpPr txBox="1">
            <a:spLocks/>
          </p:cNvSpPr>
          <p:nvPr/>
        </p:nvSpPr>
        <p:spPr bwMode="auto">
          <a:xfrm>
            <a:off x="309355" y="5358491"/>
            <a:ext cx="1283839" cy="33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sz="1200" kern="0" cap="small" dirty="0">
                <a:solidFill>
                  <a:srgbClr val="0673AF"/>
                </a:solidFill>
                <a:latin typeface="Trebuchet MS" panose="020B0603020202020204" pitchFamily="34" charset="0"/>
              </a:rPr>
              <a:t>Online presence</a:t>
            </a:r>
          </a:p>
        </p:txBody>
      </p:sp>
      <p:sp>
        <p:nvSpPr>
          <p:cNvPr id="32" name="Triangle isocèle 31">
            <a:extLst>
              <a:ext uri="{FF2B5EF4-FFF2-40B4-BE49-F238E27FC236}">
                <a16:creationId xmlns:a16="http://schemas.microsoft.com/office/drawing/2014/main" id="{47C0C338-A1A8-4245-B3C4-E95B13EADBA5}"/>
              </a:ext>
            </a:extLst>
          </p:cNvPr>
          <p:cNvSpPr/>
          <p:nvPr/>
        </p:nvSpPr>
        <p:spPr bwMode="auto">
          <a:xfrm rot="5400000">
            <a:off x="5214645" y="5190912"/>
            <a:ext cx="736847" cy="665825"/>
          </a:xfrm>
          <a:prstGeom prst="triangle">
            <a:avLst/>
          </a:prstGeom>
          <a:solidFill>
            <a:srgbClr val="0673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3" name="Titre 1">
            <a:extLst>
              <a:ext uri="{FF2B5EF4-FFF2-40B4-BE49-F238E27FC236}">
                <a16:creationId xmlns:a16="http://schemas.microsoft.com/office/drawing/2014/main" id="{F98BD932-1C5E-4F06-9778-4D9749821848}"/>
              </a:ext>
            </a:extLst>
          </p:cNvPr>
          <p:cNvSpPr txBox="1">
            <a:spLocks/>
          </p:cNvSpPr>
          <p:nvPr/>
        </p:nvSpPr>
        <p:spPr>
          <a:xfrm>
            <a:off x="165600" y="12940"/>
            <a:ext cx="9635348" cy="684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US" kern="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Accor faces multiple challenges which could be overcome thanks to an in-depth analysis of customers post-</a:t>
            </a:r>
            <a:r>
              <a:rPr lang="en-US" kern="0" dirty="0" err="1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Covid</a:t>
            </a:r>
            <a:r>
              <a:rPr lang="en-US" kern="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 behavior…</a:t>
            </a:r>
          </a:p>
        </p:txBody>
      </p:sp>
    </p:spTree>
    <p:extLst>
      <p:ext uri="{BB962C8B-B14F-4D97-AF65-F5344CB8AC3E}">
        <p14:creationId xmlns:p14="http://schemas.microsoft.com/office/powerpoint/2010/main" val="194371152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8cqbdIcwc2bNHDgFQAi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nhDeS7mdVPxhEkCRqlq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TlOnCrV80Uf4Q9InAeW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PwE80Qp9AR2MAHuGBJ2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PwE80Qp9AR2MAHuGBJ2s"/>
</p:tagLst>
</file>

<file path=ppt/theme/theme1.xml><?xml version="1.0" encoding="utf-8"?>
<a:theme xmlns:a="http://schemas.openxmlformats.org/drawingml/2006/main" name="Thème eleven V2.6">
  <a:themeElements>
    <a:clrScheme name="Eleven colors">
      <a:dk1>
        <a:srgbClr val="6C6C6C"/>
      </a:dk1>
      <a:lt1>
        <a:srgbClr val="FFFFFF"/>
      </a:lt1>
      <a:dk2>
        <a:srgbClr val="289B38"/>
      </a:dk2>
      <a:lt2>
        <a:srgbClr val="8FCD9F"/>
      </a:lt2>
      <a:accent1>
        <a:srgbClr val="00A3E2"/>
      </a:accent1>
      <a:accent2>
        <a:srgbClr val="ADD9FD"/>
      </a:accent2>
      <a:accent3>
        <a:srgbClr val="FB436A"/>
      </a:accent3>
      <a:accent4>
        <a:srgbClr val="E38C35"/>
      </a:accent4>
      <a:accent5>
        <a:srgbClr val="FFF58C"/>
      </a:accent5>
      <a:accent6>
        <a:srgbClr val="831B21"/>
      </a:accent6>
      <a:hlink>
        <a:srgbClr val="39A0DA"/>
      </a:hlink>
      <a:folHlink>
        <a:srgbClr val="646464"/>
      </a:folHlink>
    </a:clrScheme>
    <a:fontScheme name="Eleve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+mj-lt"/>
          </a:defRPr>
        </a:defPPr>
      </a:lstStyle>
    </a:txDef>
  </a:objectDefaults>
  <a:extraClrSchemeLst>
    <a:extraClrScheme>
      <a:clrScheme name="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5C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 eleven V2.6" id="{F1CD0668-0377-47E3-8A7E-994C188375EA}" vid="{7F8C0379-2CE3-47C7-AD58-647B34BA74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12157</TotalTime>
  <Words>622</Words>
  <Application>Microsoft Office PowerPoint</Application>
  <PresentationFormat>Format A4 (210 x 297 mm)</PresentationFormat>
  <Paragraphs>112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Helvetica 65 Medium</vt:lpstr>
      <vt:lpstr>Monotype Sorts</vt:lpstr>
      <vt:lpstr>Trebuchet MS</vt:lpstr>
      <vt:lpstr>Thème eleven V2.6</vt:lpstr>
      <vt:lpstr>CAPGEMINI x ACCOR  Data Project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BERTOLOTTI</dc:creator>
  <cp:lastModifiedBy>Louis BERTOLOTTI</cp:lastModifiedBy>
  <cp:revision>57</cp:revision>
  <dcterms:created xsi:type="dcterms:W3CDTF">2020-03-30T09:00:16Z</dcterms:created>
  <dcterms:modified xsi:type="dcterms:W3CDTF">2021-01-28T14:32:01Z</dcterms:modified>
</cp:coreProperties>
</file>