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Archivo Black" panose="020B0604020202020204" charset="0"/>
      <p:regular r:id="rId9"/>
    </p:embeddedFont>
    <p:embeddedFont>
      <p:font typeface="Calibri (MS) Bold" panose="020B0604020202020204" charset="0"/>
      <p:regular r:id="rId10"/>
    </p:embeddedFont>
    <p:embeddedFont>
      <p:font typeface="Garet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E8050-E4A0-41A0-9783-A284F4FABD2F}" v="23" dt="2025-05-30T08:52:21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2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tan nezer" userId="33122ca963f15ee2" providerId="LiveId" clId="{D61E8050-E4A0-41A0-9783-A284F4FABD2F}"/>
    <pc:docChg chg="undo redo custSel modSld">
      <pc:chgData name="eytan nezer" userId="33122ca963f15ee2" providerId="LiveId" clId="{D61E8050-E4A0-41A0-9783-A284F4FABD2F}" dt="2025-05-30T08:52:21.541" v="113"/>
      <pc:docMkLst>
        <pc:docMk/>
      </pc:docMkLst>
      <pc:sldChg chg="addSp delSp modSp mod modTransition modAnim">
        <pc:chgData name="eytan nezer" userId="33122ca963f15ee2" providerId="LiveId" clId="{D61E8050-E4A0-41A0-9783-A284F4FABD2F}" dt="2025-05-30T08:41:12.878" v="99" actId="1038"/>
        <pc:sldMkLst>
          <pc:docMk/>
          <pc:sldMk cId="0" sldId="257"/>
        </pc:sldMkLst>
        <pc:spChg chg="mod topLvl">
          <ac:chgData name="eytan nezer" userId="33122ca963f15ee2" providerId="LiveId" clId="{D61E8050-E4A0-41A0-9783-A284F4FABD2F}" dt="2025-05-30T08:39:34.718" v="70" actId="1076"/>
          <ac:spMkLst>
            <pc:docMk/>
            <pc:sldMk cId="0" sldId="257"/>
            <ac:spMk id="2" creationId="{00000000-0000-0000-0000-000000000000}"/>
          </ac:spMkLst>
        </pc:spChg>
        <pc:spChg chg="mod topLvl">
          <ac:chgData name="eytan nezer" userId="33122ca963f15ee2" providerId="LiveId" clId="{D61E8050-E4A0-41A0-9783-A284F4FABD2F}" dt="2025-05-30T08:38:50.878" v="48" actId="164"/>
          <ac:spMkLst>
            <pc:docMk/>
            <pc:sldMk cId="0" sldId="257"/>
            <ac:spMk id="3" creationId="{00000000-0000-0000-0000-000000000000}"/>
          </ac:spMkLst>
        </pc:spChg>
        <pc:spChg chg="mod topLvl">
          <ac:chgData name="eytan nezer" userId="33122ca963f15ee2" providerId="LiveId" clId="{D61E8050-E4A0-41A0-9783-A284F4FABD2F}" dt="2025-05-30T08:41:12.878" v="99" actId="1038"/>
          <ac:spMkLst>
            <pc:docMk/>
            <pc:sldMk cId="0" sldId="257"/>
            <ac:spMk id="4" creationId="{00000000-0000-0000-0000-000000000000}"/>
          </ac:spMkLst>
        </pc:spChg>
        <pc:grpChg chg="add del mod">
          <ac:chgData name="eytan nezer" userId="33122ca963f15ee2" providerId="LiveId" clId="{D61E8050-E4A0-41A0-9783-A284F4FABD2F}" dt="2025-05-30T08:38:32.538" v="45" actId="165"/>
          <ac:grpSpMkLst>
            <pc:docMk/>
            <pc:sldMk cId="0" sldId="257"/>
            <ac:grpSpMk id="5" creationId="{336D85D7-8386-8399-DD4E-27DA736F2E03}"/>
          </ac:grpSpMkLst>
        </pc:grpChg>
        <pc:grpChg chg="add mod">
          <ac:chgData name="eytan nezer" userId="33122ca963f15ee2" providerId="LiveId" clId="{D61E8050-E4A0-41A0-9783-A284F4FABD2F}" dt="2025-05-30T08:39:57.780" v="71" actId="164"/>
          <ac:grpSpMkLst>
            <pc:docMk/>
            <pc:sldMk cId="0" sldId="257"/>
            <ac:grpSpMk id="6" creationId="{2CD104DF-FBB1-7E93-8706-7DABF134642B}"/>
          </ac:grpSpMkLst>
        </pc:grpChg>
        <pc:grpChg chg="add mod">
          <ac:chgData name="eytan nezer" userId="33122ca963f15ee2" providerId="LiveId" clId="{D61E8050-E4A0-41A0-9783-A284F4FABD2F}" dt="2025-05-30T08:40:45.442" v="76" actId="1076"/>
          <ac:grpSpMkLst>
            <pc:docMk/>
            <pc:sldMk cId="0" sldId="257"/>
            <ac:grpSpMk id="7" creationId="{B48B35CA-CA3C-1F5E-6860-860B55F187E3}"/>
          </ac:grpSpMkLst>
        </pc:grpChg>
      </pc:sldChg>
      <pc:sldChg chg="modSp mod">
        <pc:chgData name="eytan nezer" userId="33122ca963f15ee2" providerId="LiveId" clId="{D61E8050-E4A0-41A0-9783-A284F4FABD2F}" dt="2025-05-30T08:33:36.056" v="17" actId="2711"/>
        <pc:sldMkLst>
          <pc:docMk/>
          <pc:sldMk cId="0" sldId="258"/>
        </pc:sldMkLst>
        <pc:spChg chg="mod">
          <ac:chgData name="eytan nezer" userId="33122ca963f15ee2" providerId="LiveId" clId="{D61E8050-E4A0-41A0-9783-A284F4FABD2F}" dt="2025-05-30T08:33:36.056" v="17" actId="2711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eytan nezer" userId="33122ca963f15ee2" providerId="LiveId" clId="{D61E8050-E4A0-41A0-9783-A284F4FABD2F}" dt="2025-05-30T08:33:53.229" v="20" actId="2711"/>
        <pc:sldMkLst>
          <pc:docMk/>
          <pc:sldMk cId="0" sldId="259"/>
        </pc:sldMkLst>
        <pc:spChg chg="mod">
          <ac:chgData name="eytan nezer" userId="33122ca963f15ee2" providerId="LiveId" clId="{D61E8050-E4A0-41A0-9783-A284F4FABD2F}" dt="2025-05-30T08:33:53.229" v="20" actId="2711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eytan nezer" userId="33122ca963f15ee2" providerId="LiveId" clId="{D61E8050-E4A0-41A0-9783-A284F4FABD2F}" dt="2025-05-30T08:34:12.562" v="21" actId="2711"/>
        <pc:sldMkLst>
          <pc:docMk/>
          <pc:sldMk cId="0" sldId="260"/>
        </pc:sldMkLst>
        <pc:spChg chg="mod">
          <ac:chgData name="eytan nezer" userId="33122ca963f15ee2" providerId="LiveId" clId="{D61E8050-E4A0-41A0-9783-A284F4FABD2F}" dt="2025-05-30T08:34:12.562" v="21" actId="2711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">
        <pc:chgData name="eytan nezer" userId="33122ca963f15ee2" providerId="LiveId" clId="{D61E8050-E4A0-41A0-9783-A284F4FABD2F}" dt="2025-05-30T08:52:21.541" v="113"/>
        <pc:sldMkLst>
          <pc:docMk/>
          <pc:sldMk cId="0" sldId="261"/>
        </pc:sldMkLst>
        <pc:spChg chg="add del mod">
          <ac:chgData name="eytan nezer" userId="33122ca963f15ee2" providerId="LiveId" clId="{D61E8050-E4A0-41A0-9783-A284F4FABD2F}" dt="2025-05-30T08:51:58.004" v="107" actId="21"/>
          <ac:spMkLst>
            <pc:docMk/>
            <pc:sldMk cId="0" sldId="261"/>
            <ac:spMk id="4" creationId="{FFAA06BB-B639-0DCE-0DFE-C23895D914F3}"/>
          </ac:spMkLst>
        </pc:spChg>
        <pc:spChg chg="add mod">
          <ac:chgData name="eytan nezer" userId="33122ca963f15ee2" providerId="LiveId" clId="{D61E8050-E4A0-41A0-9783-A284F4FABD2F}" dt="2025-05-30T08:52:21.541" v="113"/>
          <ac:spMkLst>
            <pc:docMk/>
            <pc:sldMk cId="0" sldId="261"/>
            <ac:spMk id="5" creationId="{FFAA06BB-B639-0DCE-0DFE-C23895D914F3}"/>
          </ac:spMkLst>
        </pc:spChg>
      </pc:sldChg>
      <pc:sldChg chg="addSp delSp modSp mod">
        <pc:chgData name="eytan nezer" userId="33122ca963f15ee2" providerId="LiveId" clId="{D61E8050-E4A0-41A0-9783-A284F4FABD2F}" dt="2025-05-30T08:52:17.667" v="112" actId="21"/>
        <pc:sldMkLst>
          <pc:docMk/>
          <pc:sldMk cId="0" sldId="262"/>
        </pc:sldMkLst>
        <pc:spChg chg="mod">
          <ac:chgData name="eytan nezer" userId="33122ca963f15ee2" providerId="LiveId" clId="{D61E8050-E4A0-41A0-9783-A284F4FABD2F}" dt="2025-05-30T08:34:23.527" v="22" actId="2711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eytan nezer" userId="33122ca963f15ee2" providerId="LiveId" clId="{D61E8050-E4A0-41A0-9783-A284F4FABD2F}" dt="2025-05-30T08:52:12.964" v="111" actId="21"/>
          <ac:spMkLst>
            <pc:docMk/>
            <pc:sldMk cId="0" sldId="262"/>
            <ac:spMk id="4" creationId="{00000000-0000-0000-0000-000000000000}"/>
          </ac:spMkLst>
        </pc:spChg>
        <pc:spChg chg="add del mod">
          <ac:chgData name="eytan nezer" userId="33122ca963f15ee2" providerId="LiveId" clId="{D61E8050-E4A0-41A0-9783-A284F4FABD2F}" dt="2025-05-30T08:52:17.667" v="112" actId="21"/>
          <ac:spMkLst>
            <pc:docMk/>
            <pc:sldMk cId="0" sldId="262"/>
            <ac:spMk id="5" creationId="{FFAA06BB-B639-0DCE-0DFE-C23895D914F3}"/>
          </ac:spMkLst>
        </pc:spChg>
      </pc:sldChg>
      <pc:sldChg chg="modSp mod">
        <pc:chgData name="eytan nezer" userId="33122ca963f15ee2" providerId="LiveId" clId="{D61E8050-E4A0-41A0-9783-A284F4FABD2F}" dt="2025-05-30T08:34:39.084" v="24" actId="2711"/>
        <pc:sldMkLst>
          <pc:docMk/>
          <pc:sldMk cId="0" sldId="263"/>
        </pc:sldMkLst>
        <pc:spChg chg="mod">
          <ac:chgData name="eytan nezer" userId="33122ca963f15ee2" providerId="LiveId" clId="{D61E8050-E4A0-41A0-9783-A284F4FABD2F}" dt="2025-05-30T08:34:39.084" v="24" actId="2711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s.huji.ac.il/gal-kriger/huji_hackath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B48B35CA-CA3C-1F5E-6860-860B55F187E3}"/>
              </a:ext>
            </a:extLst>
          </p:cNvPr>
          <p:cNvGrpSpPr/>
          <p:nvPr/>
        </p:nvGrpSpPr>
        <p:grpSpPr>
          <a:xfrm>
            <a:off x="685800" y="3546167"/>
            <a:ext cx="13078171" cy="3194666"/>
            <a:chOff x="1438230" y="3472834"/>
            <a:chExt cx="13078171" cy="3194666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2CD104DF-FBB1-7E93-8706-7DABF134642B}"/>
                </a:ext>
              </a:extLst>
            </p:cNvPr>
            <p:cNvGrpSpPr/>
            <p:nvPr/>
          </p:nvGrpSpPr>
          <p:grpSpPr>
            <a:xfrm>
              <a:off x="1438230" y="3472834"/>
              <a:ext cx="13078171" cy="2331085"/>
              <a:chOff x="1438230" y="2400300"/>
              <a:chExt cx="13078171" cy="2331085"/>
            </a:xfrm>
          </p:grpSpPr>
          <p:sp>
            <p:nvSpPr>
              <p:cNvPr id="2" name="Freeform 2"/>
              <p:cNvSpPr/>
              <p:nvPr/>
            </p:nvSpPr>
            <p:spPr>
              <a:xfrm>
                <a:off x="1438230" y="2400300"/>
                <a:ext cx="3086619" cy="1900454"/>
              </a:xfrm>
              <a:custGeom>
                <a:avLst/>
                <a:gdLst/>
                <a:ahLst/>
                <a:cxnLst/>
                <a:rect l="l" t="t" r="r" b="b"/>
                <a:pathLst>
                  <a:path w="3086619" h="1900454">
                    <a:moveTo>
                      <a:pt x="0" y="0"/>
                    </a:moveTo>
                    <a:lnTo>
                      <a:pt x="3086619" y="0"/>
                    </a:lnTo>
                    <a:lnTo>
                      <a:pt x="3086619" y="1900453"/>
                    </a:lnTo>
                    <a:lnTo>
                      <a:pt x="0" y="190045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b="-62414"/>
                </a:stretch>
              </a:blipFill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" name="TextBox 3"/>
              <p:cNvSpPr txBox="1"/>
              <p:nvPr/>
            </p:nvSpPr>
            <p:spPr>
              <a:xfrm>
                <a:off x="3771599" y="2400300"/>
                <a:ext cx="10744802" cy="233108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9039"/>
                  </a:lnSpc>
                </a:pPr>
                <a:r>
                  <a:rPr lang="en-US" sz="13599" dirty="0">
                    <a:solidFill>
                      <a:srgbClr val="ECF284"/>
                    </a:solidFill>
                    <a:latin typeface="Archivo Black"/>
                    <a:ea typeface="Archivo Black"/>
                    <a:cs typeface="Archivo Black"/>
                    <a:sym typeface="Archivo Black"/>
                  </a:rPr>
                  <a:t>BUY SIGHT</a:t>
                </a:r>
              </a:p>
            </p:txBody>
          </p:sp>
        </p:grpSp>
        <p:sp>
          <p:nvSpPr>
            <p:cNvPr id="4" name="TextBox 4"/>
            <p:cNvSpPr txBox="1"/>
            <p:nvPr/>
          </p:nvSpPr>
          <p:spPr>
            <a:xfrm>
              <a:off x="2410728" y="6087133"/>
              <a:ext cx="9238302" cy="580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PERSONAL ONLINE SHOPPING ASSISTANT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9572" y="1301434"/>
            <a:ext cx="15268856" cy="192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4069"/>
              </a:lnSpc>
              <a:spcBef>
                <a:spcPct val="0"/>
              </a:spcBef>
            </a:pPr>
            <a:r>
              <a:rPr lang="he-IL" sz="10049" b="1">
                <a:solidFill>
                  <a:srgbClr val="ECF284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הבעיה</a:t>
            </a:r>
          </a:p>
        </p:txBody>
      </p:sp>
      <p:sp>
        <p:nvSpPr>
          <p:cNvPr id="3" name="Freeform 3"/>
          <p:cNvSpPr/>
          <p:nvPr/>
        </p:nvSpPr>
        <p:spPr>
          <a:xfrm>
            <a:off x="-6467461" y="5212510"/>
            <a:ext cx="10724340" cy="7102105"/>
          </a:xfrm>
          <a:custGeom>
            <a:avLst/>
            <a:gdLst/>
            <a:ahLst/>
            <a:cxnLst/>
            <a:rect l="l" t="t" r="r" b="b"/>
            <a:pathLst>
              <a:path w="10724340" h="7102105">
                <a:moveTo>
                  <a:pt x="0" y="0"/>
                </a:moveTo>
                <a:lnTo>
                  <a:pt x="10724340" y="0"/>
                </a:lnTo>
                <a:lnTo>
                  <a:pt x="10724340" y="7102106"/>
                </a:lnTo>
                <a:lnTo>
                  <a:pt x="0" y="710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508" r="-43599" b="-83329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-6467461" y="4396563"/>
            <a:ext cx="10724340" cy="7102105"/>
          </a:xfrm>
          <a:custGeom>
            <a:avLst/>
            <a:gdLst/>
            <a:ahLst/>
            <a:cxnLst/>
            <a:rect l="l" t="t" r="r" b="b"/>
            <a:pathLst>
              <a:path w="10724340" h="7102105">
                <a:moveTo>
                  <a:pt x="0" y="0"/>
                </a:moveTo>
                <a:lnTo>
                  <a:pt x="10724340" y="0"/>
                </a:lnTo>
                <a:lnTo>
                  <a:pt x="10724340" y="7102106"/>
                </a:lnTo>
                <a:lnTo>
                  <a:pt x="0" y="710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508" r="-43599" b="-83329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3174237" y="3543300"/>
            <a:ext cx="13604191" cy="130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rtl="1">
              <a:lnSpc>
                <a:spcPts val="5219"/>
              </a:lnSpc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משתמשים זקוקים לכלי </a:t>
            </a:r>
            <a:r>
              <a:rPr lang="he-IL" sz="3728" b="1" dirty="0">
                <a:solidFill>
                  <a:srgbClr val="ECF28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 Bold"/>
                <a:rtl/>
              </a:rPr>
              <a:t>שילווה אותם בתהליך הרכישה</a:t>
            </a: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, החל מתרגום הרעיון המופשט לסל קניות ועד לאיסוף</a:t>
            </a:r>
            <a:r>
              <a:rPr lang="ar-EG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 </a:t>
            </a: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רשימת</a:t>
            </a:r>
            <a:r>
              <a:rPr lang="ar-EG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 </a:t>
            </a: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מוצרים</a:t>
            </a:r>
            <a:r>
              <a:rPr lang="he-IL" sz="3728" b="1" dirty="0">
                <a:solidFill>
                  <a:srgbClr val="ECF28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 Bold"/>
                <a:rtl/>
              </a:rPr>
              <a:t> מאתרים שונים.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9572" y="1301434"/>
            <a:ext cx="15268856" cy="192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4069"/>
              </a:lnSpc>
              <a:spcBef>
                <a:spcPct val="0"/>
              </a:spcBef>
            </a:pPr>
            <a:r>
              <a:rPr lang="he-IL" sz="10049" b="1">
                <a:solidFill>
                  <a:srgbClr val="ECF284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הפתרון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56879" y="3525969"/>
            <a:ext cx="13002421" cy="5249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4892" lvl="1" indent="-402446" algn="just" rtl="1">
              <a:lnSpc>
                <a:spcPts val="5219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המשתמש כותב בצ’אט תיאור חופשי של הצורך שלו</a:t>
            </a:r>
          </a:p>
          <a:p>
            <a:pPr marL="1609784" lvl="2" indent="-536595" algn="just" rtl="1">
              <a:lnSpc>
                <a:spcPts val="5219"/>
              </a:lnSpc>
              <a:buFont typeface="Arial"/>
              <a:buChar char="⚬"/>
            </a:pPr>
            <a:r>
              <a:rPr lang="ar-EG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 </a:t>
            </a:r>
            <a:r>
              <a:rPr lang="ar-EG" sz="3728" dirty="0">
                <a:solidFill>
                  <a:srgbClr val="ECF28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“</a:t>
            </a:r>
            <a:r>
              <a:rPr lang="en-US" sz="3728" dirty="0">
                <a:solidFill>
                  <a:srgbClr val="ECF28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I want to plan a </a:t>
            </a:r>
            <a:r>
              <a:rPr lang="en-US" sz="3728" dirty="0" err="1">
                <a:solidFill>
                  <a:srgbClr val="ECF28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mexican</a:t>
            </a:r>
            <a:r>
              <a:rPr lang="en-US" sz="3728" dirty="0">
                <a:solidFill>
                  <a:srgbClr val="ECF28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 style dinner party</a:t>
            </a:r>
            <a:r>
              <a:rPr lang="ar-EG" sz="3728" dirty="0">
                <a:solidFill>
                  <a:srgbClr val="ECF28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”</a:t>
            </a:r>
          </a:p>
          <a:p>
            <a:pPr algn="just" rtl="1">
              <a:lnSpc>
                <a:spcPts val="5219"/>
              </a:lnSpc>
            </a:pPr>
            <a:endParaRPr lang="ar-EG" sz="3728" dirty="0">
              <a:solidFill>
                <a:srgbClr val="ECF28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va Sans"/>
              <a:rtl/>
            </a:endParaRPr>
          </a:p>
          <a:p>
            <a:pPr marL="804892" lvl="1" indent="-402446" algn="just" rtl="1">
              <a:lnSpc>
                <a:spcPts val="5219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המנוע מבין את הבקשה ומתרגם אותה לרשימת מוצרים</a:t>
            </a:r>
          </a:p>
          <a:p>
            <a:pPr marL="1609784" lvl="2" indent="-536595" algn="just" rtl="1">
              <a:lnSpc>
                <a:spcPts val="5219"/>
              </a:lnSpc>
              <a:buFont typeface="Arial"/>
              <a:buChar char="⚬"/>
            </a:pPr>
            <a:r>
              <a:rPr lang="ar-EG" sz="3728" dirty="0">
                <a:solidFill>
                  <a:srgbClr val="ECF28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 </a:t>
            </a:r>
            <a:r>
              <a:rPr lang="en-US" sz="3728" dirty="0">
                <a:solidFill>
                  <a:srgbClr val="ECF28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Nachos, sombreros,  plates, table cloth </a:t>
            </a:r>
            <a:r>
              <a:rPr lang="en-US" sz="3728" dirty="0" err="1">
                <a:solidFill>
                  <a:srgbClr val="ECF28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etc</a:t>
            </a:r>
            <a:endParaRPr lang="en-US" sz="3728" dirty="0">
              <a:solidFill>
                <a:srgbClr val="ECF28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va Sans"/>
            </a:endParaRPr>
          </a:p>
          <a:p>
            <a:pPr algn="just" rtl="1">
              <a:lnSpc>
                <a:spcPts val="5219"/>
              </a:lnSpc>
            </a:pPr>
            <a:endParaRPr lang="en-US" sz="3728" dirty="0">
              <a:solidFill>
                <a:srgbClr val="ECF28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va Sans"/>
            </a:endParaRPr>
          </a:p>
          <a:p>
            <a:pPr marL="804892" lvl="1" indent="-402446" algn="r" rtl="1">
              <a:lnSpc>
                <a:spcPts val="5219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אנחנו שולפים תוצאות מתאימות מאתרים (למשל </a:t>
            </a:r>
            <a:r>
              <a:rPr lang="en-US" sz="3728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ebay</a:t>
            </a: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) ומציגים למשתמש </a:t>
            </a:r>
          </a:p>
        </p:txBody>
      </p:sp>
      <p:sp>
        <p:nvSpPr>
          <p:cNvPr id="4" name="Freeform 4"/>
          <p:cNvSpPr/>
          <p:nvPr/>
        </p:nvSpPr>
        <p:spPr>
          <a:xfrm rot="-10800000">
            <a:off x="-246511" y="-3231956"/>
            <a:ext cx="6022021" cy="7389413"/>
          </a:xfrm>
          <a:custGeom>
            <a:avLst/>
            <a:gdLst/>
            <a:ahLst/>
            <a:cxnLst/>
            <a:rect l="l" t="t" r="r" b="b"/>
            <a:pathLst>
              <a:path w="6022021" h="7389413">
                <a:moveTo>
                  <a:pt x="0" y="0"/>
                </a:moveTo>
                <a:lnTo>
                  <a:pt x="6022021" y="0"/>
                </a:lnTo>
                <a:lnTo>
                  <a:pt x="6022021" y="7389414"/>
                </a:lnTo>
                <a:lnTo>
                  <a:pt x="0" y="7389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085" t="-32205" r="-77643" b="-76201"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9572" y="1301434"/>
            <a:ext cx="15268856" cy="192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4069"/>
              </a:lnSpc>
              <a:spcBef>
                <a:spcPct val="0"/>
              </a:spcBef>
            </a:pPr>
            <a:r>
              <a:rPr lang="he-IL" sz="10049" b="1">
                <a:solidFill>
                  <a:srgbClr val="ECF284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טכנולוגיות שבהן השתמשנו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86896" y="3316419"/>
            <a:ext cx="14672404" cy="373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4892" lvl="1" indent="-402446" algn="just" rtl="1">
              <a:lnSpc>
                <a:spcPts val="7456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ממשק צ’אט ידידותי</a:t>
            </a:r>
          </a:p>
          <a:p>
            <a:pPr marL="804892" lvl="1" indent="-402446" algn="just" rtl="1">
              <a:lnSpc>
                <a:spcPts val="7456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מנוע </a:t>
            </a:r>
            <a:r>
              <a:rPr lang="en-US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Gemini</a:t>
            </a: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 של </a:t>
            </a:r>
            <a:r>
              <a:rPr lang="en-US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Google</a:t>
            </a:r>
          </a:p>
          <a:p>
            <a:pPr marL="804892" lvl="1" indent="-402446" algn="just" rtl="1">
              <a:lnSpc>
                <a:spcPts val="7456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חיבור </a:t>
            </a:r>
            <a:r>
              <a:rPr lang="en-US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API</a:t>
            </a: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 (כרגע </a:t>
            </a:r>
            <a:r>
              <a:rPr lang="en-US" sz="3728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ebay</a:t>
            </a:r>
            <a:r>
              <a:rPr lang="ar-EG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)</a:t>
            </a:r>
          </a:p>
          <a:p>
            <a:pPr marL="804892" lvl="1" indent="-402446" algn="just" rtl="1">
              <a:lnSpc>
                <a:spcPts val="7456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ממשק גנרי מותאם להרחבות</a:t>
            </a:r>
          </a:p>
        </p:txBody>
      </p:sp>
      <p:sp>
        <p:nvSpPr>
          <p:cNvPr id="4" name="Freeform 4"/>
          <p:cNvSpPr/>
          <p:nvPr/>
        </p:nvSpPr>
        <p:spPr>
          <a:xfrm>
            <a:off x="-6467461" y="5212510"/>
            <a:ext cx="10724340" cy="7102105"/>
          </a:xfrm>
          <a:custGeom>
            <a:avLst/>
            <a:gdLst/>
            <a:ahLst/>
            <a:cxnLst/>
            <a:rect l="l" t="t" r="r" b="b"/>
            <a:pathLst>
              <a:path w="10724340" h="7102105">
                <a:moveTo>
                  <a:pt x="0" y="0"/>
                </a:moveTo>
                <a:lnTo>
                  <a:pt x="10724340" y="0"/>
                </a:lnTo>
                <a:lnTo>
                  <a:pt x="10724340" y="7102106"/>
                </a:lnTo>
                <a:lnTo>
                  <a:pt x="0" y="710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508" r="-43599" b="-83329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-6467461" y="4396563"/>
            <a:ext cx="10724340" cy="7102105"/>
          </a:xfrm>
          <a:custGeom>
            <a:avLst/>
            <a:gdLst/>
            <a:ahLst/>
            <a:cxnLst/>
            <a:rect l="l" t="t" r="r" b="b"/>
            <a:pathLst>
              <a:path w="10724340" h="7102105">
                <a:moveTo>
                  <a:pt x="0" y="0"/>
                </a:moveTo>
                <a:lnTo>
                  <a:pt x="10724340" y="0"/>
                </a:lnTo>
                <a:lnTo>
                  <a:pt x="10724340" y="7102106"/>
                </a:lnTo>
                <a:lnTo>
                  <a:pt x="0" y="710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508" r="-43599" b="-83329"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2071" y="1383898"/>
            <a:ext cx="16083858" cy="7519204"/>
          </a:xfrm>
          <a:custGeom>
            <a:avLst/>
            <a:gdLst/>
            <a:ahLst/>
            <a:cxnLst/>
            <a:rect l="l" t="t" r="r" b="b"/>
            <a:pathLst>
              <a:path w="16083858" h="7519204">
                <a:moveTo>
                  <a:pt x="0" y="0"/>
                </a:moveTo>
                <a:lnTo>
                  <a:pt x="16083858" y="0"/>
                </a:lnTo>
                <a:lnTo>
                  <a:pt x="16083858" y="7519204"/>
                </a:lnTo>
                <a:lnTo>
                  <a:pt x="0" y="7519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FAA06BB-B639-0DCE-0DFE-C23895D914F3}"/>
              </a:ext>
            </a:extLst>
          </p:cNvPr>
          <p:cNvSpPr txBox="1"/>
          <p:nvPr/>
        </p:nvSpPr>
        <p:spPr>
          <a:xfrm>
            <a:off x="990600" y="90297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solidFill>
                  <a:srgbClr val="EEF28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https://github.cs.huji.ac.il/gal-kriger/huji_hackathon</a:t>
            </a:r>
            <a:endParaRPr lang="he-IL" dirty="0">
              <a:solidFill>
                <a:srgbClr val="EEF28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9572" y="1301434"/>
            <a:ext cx="15268856" cy="192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4069"/>
              </a:lnSpc>
              <a:spcBef>
                <a:spcPct val="0"/>
              </a:spcBef>
            </a:pPr>
            <a:r>
              <a:rPr lang="he-IL" sz="10049" b="1">
                <a:solidFill>
                  <a:srgbClr val="ECF284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לקחים והרחבות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56879" y="3316419"/>
            <a:ext cx="13002421" cy="373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4892" lvl="1" indent="-402446" algn="just" rtl="1">
              <a:lnSpc>
                <a:spcPts val="7456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התנסות ראשונה עם </a:t>
            </a:r>
            <a:r>
              <a:rPr lang="en-US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LLM</a:t>
            </a:r>
            <a:r>
              <a:rPr lang="ar-EG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 </a:t>
            </a:r>
          </a:p>
          <a:p>
            <a:pPr marL="804892" lvl="1" indent="-402446" algn="just" rtl="1">
              <a:lnSpc>
                <a:spcPts val="7456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שילוב טכנולוגיות חדשות בזמן קצר</a:t>
            </a:r>
          </a:p>
          <a:p>
            <a:pPr marL="804892" lvl="1" indent="-402446" algn="just" rtl="1">
              <a:lnSpc>
                <a:spcPts val="7456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הוספת הדמיה ויזואלית של המוצרים</a:t>
            </a:r>
          </a:p>
          <a:p>
            <a:pPr marL="804892" lvl="1" indent="-402446" algn="just" rtl="1">
              <a:lnSpc>
                <a:spcPts val="7456"/>
              </a:lnSpc>
              <a:buFont typeface="Arial"/>
              <a:buChar char="•"/>
            </a:pPr>
            <a:r>
              <a:rPr lang="he-IL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  <a:rtl/>
              </a:rPr>
              <a:t>הרחבת גישה לאתרים נוספים כמו </a:t>
            </a:r>
            <a:r>
              <a:rPr lang="en-US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amazon, </a:t>
            </a:r>
            <a:r>
              <a:rPr lang="en-US" sz="3728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wallmart</a:t>
            </a:r>
            <a:r>
              <a:rPr lang="en-US" sz="372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, </a:t>
            </a:r>
            <a:r>
              <a:rPr lang="en-US" sz="3728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"/>
              </a:rPr>
              <a:t>aliexpress</a:t>
            </a:r>
            <a:endParaRPr lang="en-US" sz="3728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va Sans"/>
            </a:endParaRPr>
          </a:p>
        </p:txBody>
      </p:sp>
      <p:sp>
        <p:nvSpPr>
          <p:cNvPr id="4" name="Freeform 4"/>
          <p:cNvSpPr/>
          <p:nvPr/>
        </p:nvSpPr>
        <p:spPr>
          <a:xfrm rot="5400000">
            <a:off x="-4656343" y="1373777"/>
            <a:ext cx="10724340" cy="7102105"/>
          </a:xfrm>
          <a:custGeom>
            <a:avLst/>
            <a:gdLst/>
            <a:ahLst/>
            <a:cxnLst/>
            <a:rect l="l" t="t" r="r" b="b"/>
            <a:pathLst>
              <a:path w="10724340" h="7102105">
                <a:moveTo>
                  <a:pt x="0" y="0"/>
                </a:moveTo>
                <a:lnTo>
                  <a:pt x="10724340" y="0"/>
                </a:lnTo>
                <a:lnTo>
                  <a:pt x="10724340" y="7102106"/>
                </a:lnTo>
                <a:lnTo>
                  <a:pt x="0" y="710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508" r="-43599" b="-83329"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12534" y="2727017"/>
            <a:ext cx="3262932" cy="2616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9039"/>
              </a:lnSpc>
            </a:pPr>
            <a:r>
              <a:rPr lang="he-IL" sz="13599" b="1" dirty="0">
                <a:solidFill>
                  <a:srgbClr val="ECF284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תודה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272975" y="6122366"/>
            <a:ext cx="1742049" cy="655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5319"/>
              </a:lnSpc>
            </a:pPr>
            <a:r>
              <a:rPr lang="he-IL" sz="3799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aret Bold"/>
                <a:rtl/>
              </a:rPr>
              <a:t>שאלות</a:t>
            </a:r>
            <a:r>
              <a:rPr lang="he-IL" sz="3799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  <a:rtl/>
              </a:rPr>
              <a:t>?</a:t>
            </a:r>
          </a:p>
        </p:txBody>
      </p:sp>
      <p:sp>
        <p:nvSpPr>
          <p:cNvPr id="4" name="Freeform 4"/>
          <p:cNvSpPr/>
          <p:nvPr/>
        </p:nvSpPr>
        <p:spPr>
          <a:xfrm>
            <a:off x="-10740394" y="113289"/>
            <a:ext cx="15191466" cy="10060422"/>
          </a:xfrm>
          <a:custGeom>
            <a:avLst/>
            <a:gdLst/>
            <a:ahLst/>
            <a:cxnLst/>
            <a:rect l="l" t="t" r="r" b="b"/>
            <a:pathLst>
              <a:path w="15191466" h="10060422">
                <a:moveTo>
                  <a:pt x="0" y="0"/>
                </a:moveTo>
                <a:lnTo>
                  <a:pt x="15191465" y="0"/>
                </a:lnTo>
                <a:lnTo>
                  <a:pt x="15191465" y="10060422"/>
                </a:lnTo>
                <a:lnTo>
                  <a:pt x="0" y="1006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508" r="-43599" b="-83329"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144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Archivo Black</vt:lpstr>
      <vt:lpstr>Arial</vt:lpstr>
      <vt:lpstr>Garet Bold</vt:lpstr>
      <vt:lpstr>Calibri</vt:lpstr>
      <vt:lpstr>Calibri (MS)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SIGHT</dc:title>
  <cp:lastModifiedBy>Elal Gilboa</cp:lastModifiedBy>
  <cp:revision>2</cp:revision>
  <dcterms:created xsi:type="dcterms:W3CDTF">2006-08-16T00:00:00Z</dcterms:created>
  <dcterms:modified xsi:type="dcterms:W3CDTF">2025-06-02T10:14:53Z</dcterms:modified>
  <dc:identifier>DAGo2wefeyY</dc:identifier>
</cp:coreProperties>
</file>