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62" r:id="rId4"/>
    <p:sldId id="263" r:id="rId5"/>
    <p:sldId id="382" r:id="rId6"/>
    <p:sldId id="3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643" autoAdjust="0"/>
    <p:restoredTop sz="96301" autoAdjust="0"/>
  </p:normalViewPr>
  <p:slideViewPr>
    <p:cSldViewPr snapToGrid="0">
      <p:cViewPr varScale="1">
        <p:scale>
          <a:sx n="81" d="100"/>
          <a:sy n="81" d="100"/>
        </p:scale>
        <p:origin x="69" y="6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9C7D1-0028-484D-957A-D15485C7DB3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A177D-B6A0-4107-BB45-E6F7EB5C2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5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8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7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7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4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5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7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4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25698" y="2053775"/>
            <a:ext cx="10508890" cy="30019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In 2016</a:t>
            </a:r>
            <a:r>
              <a:rPr lang="en-US" b="1" dirty="0" smtClean="0">
                <a:latin typeface="Arial Black" panose="020B0A04020102020204" pitchFamily="34" charset="0"/>
              </a:rPr>
              <a:t>, Microsoft released ASP Dot Net Core as an </a:t>
            </a:r>
            <a:r>
              <a:rPr lang="en-US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open </a:t>
            </a:r>
            <a:r>
              <a:rPr lang="en-US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source </a:t>
            </a:r>
            <a:r>
              <a:rPr lang="en-US" b="1" dirty="0" smtClean="0">
                <a:latin typeface="Arial Black" panose="020B0A04020102020204" pitchFamily="34" charset="0"/>
              </a:rPr>
              <a:t>,</a:t>
            </a:r>
            <a:r>
              <a:rPr lang="en-US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cross </a:t>
            </a:r>
            <a:r>
              <a:rPr lang="en-US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platform</a:t>
            </a:r>
            <a:r>
              <a:rPr lang="en-US" b="1" dirty="0" smtClean="0">
                <a:latin typeface="Arial Black" panose="020B0A04020102020204" pitchFamily="34" charset="0"/>
              </a:rPr>
              <a:t>, and </a:t>
            </a:r>
            <a:r>
              <a:rPr lang="en-US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modular framework</a:t>
            </a:r>
            <a:r>
              <a:rPr lang="en-US" b="1" i="1" dirty="0" smtClean="0">
                <a:latin typeface="Arial Black" panose="020B0A04020102020204" pitchFamily="34" charset="0"/>
              </a:rPr>
              <a:t> </a:t>
            </a:r>
            <a:r>
              <a:rPr lang="en-US" b="1" dirty="0" smtClean="0">
                <a:latin typeface="Arial Black" panose="020B0A04020102020204" pitchFamily="34" charset="0"/>
              </a:rPr>
              <a:t>for development of web application, web services, mobile back-ends, and </a:t>
            </a:r>
            <a:r>
              <a:rPr lang="en-US" b="1" dirty="0" err="1" smtClean="0">
                <a:latin typeface="Arial Black" panose="020B0A04020102020204" pitchFamily="34" charset="0"/>
              </a:rPr>
              <a:t>IoT</a:t>
            </a:r>
            <a:r>
              <a:rPr lang="en-US" b="1" dirty="0" smtClean="0">
                <a:latin typeface="Arial Black" panose="020B0A04020102020204" pitchFamily="34" charset="0"/>
              </a:rPr>
              <a:t> applications.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frundet rektangel 4"/>
          <p:cNvSpPr/>
          <p:nvPr/>
        </p:nvSpPr>
        <p:spPr>
          <a:xfrm>
            <a:off x="1634122" y="552498"/>
            <a:ext cx="7828321" cy="8279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err="1" smtClean="0">
                <a:solidFill>
                  <a:srgbClr val="7030A0"/>
                </a:solidFill>
              </a:rPr>
              <a:t>What</a:t>
            </a:r>
            <a:r>
              <a:rPr lang="da-DK" sz="5400" dirty="0" smtClean="0">
                <a:solidFill>
                  <a:srgbClr val="7030A0"/>
                </a:solidFill>
              </a:rPr>
              <a:t> </a:t>
            </a:r>
            <a:r>
              <a:rPr lang="da-DK" sz="5400" dirty="0" err="1" smtClean="0">
                <a:solidFill>
                  <a:srgbClr val="7030A0"/>
                </a:solidFill>
              </a:rPr>
              <a:t>are</a:t>
            </a:r>
            <a:r>
              <a:rPr lang="da-DK" sz="5400" dirty="0" smtClean="0">
                <a:solidFill>
                  <a:srgbClr val="7030A0"/>
                </a:solidFill>
              </a:rPr>
              <a:t> </a:t>
            </a:r>
            <a:r>
              <a:rPr lang="da-DK" sz="5400" dirty="0" err="1" smtClean="0">
                <a:solidFill>
                  <a:srgbClr val="7030A0"/>
                </a:solidFill>
              </a:rPr>
              <a:t>Razor</a:t>
            </a:r>
            <a:r>
              <a:rPr lang="da-DK" sz="5400" dirty="0" smtClean="0">
                <a:solidFill>
                  <a:srgbClr val="7030A0"/>
                </a:solidFill>
              </a:rPr>
              <a:t> Pages</a:t>
            </a:r>
            <a:endParaRPr 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4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95748" y="1205852"/>
            <a:ext cx="10706837" cy="298269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ASP Dot Net Core 2.0 </a:t>
            </a:r>
            <a:r>
              <a:rPr lang="en-US" dirty="0" smtClean="0">
                <a:latin typeface="Arial Black" panose="020B0A04020102020204" pitchFamily="34" charset="0"/>
              </a:rPr>
              <a:t>comes with a new feature called </a:t>
            </a:r>
            <a:r>
              <a:rPr lang="en-US" b="1" dirty="0" smtClean="0">
                <a:latin typeface="Arial Black" panose="020B0A04020102020204" pitchFamily="34" charset="0"/>
              </a:rPr>
              <a:t>Razor Pages</a:t>
            </a:r>
            <a:r>
              <a:rPr lang="en-US" dirty="0" smtClean="0">
                <a:latin typeface="Arial Black" panose="020B0A04020102020204" pitchFamily="34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Black" panose="020B0A04020102020204" pitchFamily="34" charset="0"/>
              </a:rPr>
              <a:t>Razor Pages are </a:t>
            </a:r>
            <a:r>
              <a:rPr lang="en-US" dirty="0" smtClean="0">
                <a:latin typeface="Arial Black" panose="020B0A04020102020204" pitchFamily="34" charset="0"/>
              </a:rPr>
              <a:t>“</a:t>
            </a:r>
            <a:r>
              <a:rPr lang="en-US" u="sng" dirty="0" smtClean="0">
                <a:latin typeface="Arial Black" panose="020B0A04020102020204" pitchFamily="34" charset="0"/>
              </a:rPr>
              <a:t>a </a:t>
            </a:r>
            <a:r>
              <a:rPr lang="en-US" u="sng" dirty="0" smtClean="0">
                <a:latin typeface="Arial Black" panose="020B0A04020102020204" pitchFamily="34" charset="0"/>
              </a:rPr>
              <a:t>new coding paradigm</a:t>
            </a:r>
            <a:r>
              <a:rPr lang="en-US" dirty="0" smtClean="0">
                <a:latin typeface="Arial Black" panose="020B0A04020102020204" pitchFamily="34" charset="0"/>
              </a:rPr>
              <a:t>” that makes writing page-focused scenarios easier and simpler than </a:t>
            </a:r>
            <a:r>
              <a:rPr lang="en-US" u="sng" dirty="0" smtClean="0">
                <a:latin typeface="Arial Black" panose="020B0A04020102020204" pitchFamily="34" charset="0"/>
              </a:rPr>
              <a:t>the underlying  </a:t>
            </a:r>
            <a:r>
              <a:rPr lang="en-US" dirty="0" smtClean="0">
                <a:latin typeface="Arial Black" panose="020B0A04020102020204" pitchFamily="34" charset="0"/>
              </a:rPr>
              <a:t>Model-View-Controller architecture (</a:t>
            </a:r>
            <a:r>
              <a:rPr lang="en-US" b="1" i="1" dirty="0" smtClean="0">
                <a:latin typeface="Arial Black" panose="020B0A04020102020204" pitchFamily="34" charset="0"/>
              </a:rPr>
              <a:t>MVC</a:t>
            </a:r>
            <a:r>
              <a:rPr lang="en-US" dirty="0" smtClean="0">
                <a:latin typeface="Arial Black" panose="020B0A04020102020204" pitchFamily="34" charset="0"/>
              </a:rPr>
              <a:t>).”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56" y="4236929"/>
            <a:ext cx="10515600" cy="2519451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1268362" y="192638"/>
            <a:ext cx="7828321" cy="8279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err="1" smtClean="0">
                <a:solidFill>
                  <a:srgbClr val="7030A0"/>
                </a:solidFill>
              </a:rPr>
              <a:t>What</a:t>
            </a:r>
            <a:r>
              <a:rPr lang="da-DK" sz="5400" dirty="0" smtClean="0">
                <a:solidFill>
                  <a:srgbClr val="7030A0"/>
                </a:solidFill>
              </a:rPr>
              <a:t> </a:t>
            </a:r>
            <a:r>
              <a:rPr lang="da-DK" sz="5400" dirty="0" err="1" smtClean="0">
                <a:solidFill>
                  <a:srgbClr val="7030A0"/>
                </a:solidFill>
              </a:rPr>
              <a:t>are</a:t>
            </a:r>
            <a:r>
              <a:rPr lang="da-DK" sz="5400" dirty="0" smtClean="0">
                <a:solidFill>
                  <a:srgbClr val="7030A0"/>
                </a:solidFill>
              </a:rPr>
              <a:t> </a:t>
            </a:r>
            <a:r>
              <a:rPr lang="da-DK" sz="5400" dirty="0" err="1" smtClean="0">
                <a:solidFill>
                  <a:srgbClr val="7030A0"/>
                </a:solidFill>
              </a:rPr>
              <a:t>Razor</a:t>
            </a:r>
            <a:r>
              <a:rPr lang="da-DK" sz="5400" dirty="0" smtClean="0">
                <a:solidFill>
                  <a:srgbClr val="7030A0"/>
                </a:solidFill>
              </a:rPr>
              <a:t> Pages</a:t>
            </a:r>
            <a:endParaRPr 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678660" y="1654030"/>
            <a:ext cx="1034108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A Razor </a:t>
            </a:r>
            <a:r>
              <a:rPr lang="en-US" sz="2800" dirty="0"/>
              <a:t>Pages A</a:t>
            </a:r>
            <a:r>
              <a:rPr lang="en-US" sz="2800" dirty="0" smtClean="0"/>
              <a:t>pp is </a:t>
            </a:r>
            <a:r>
              <a:rPr lang="en-US" sz="2800" dirty="0"/>
              <a:t>designed as a </a:t>
            </a:r>
            <a:r>
              <a:rPr lang="en-US" sz="2800" u="sng" dirty="0"/>
              <a:t>page-based coding model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entire code of a web page is stored in </a:t>
            </a:r>
            <a:r>
              <a:rPr lang="en-US" sz="2800" u="sng" dirty="0"/>
              <a:t>a </a:t>
            </a:r>
            <a:r>
              <a:rPr lang="en-US" sz="2800" u="sng" dirty="0" smtClean="0"/>
              <a:t>single </a:t>
            </a:r>
            <a:r>
              <a:rPr lang="en-US" sz="2800" u="sng" dirty="0"/>
              <a:t>file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file defines the URL structure of the entire app. 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Razor Pages are built on top of MVC, However</a:t>
            </a:r>
            <a:r>
              <a:rPr lang="en-US" sz="2800" dirty="0"/>
              <a:t>, </a:t>
            </a:r>
            <a:r>
              <a:rPr lang="en-US" sz="2800" dirty="0" smtClean="0"/>
              <a:t>it lacks </a:t>
            </a:r>
            <a:r>
              <a:rPr lang="en-US" sz="2800" dirty="0"/>
              <a:t>some of the </a:t>
            </a:r>
            <a:r>
              <a:rPr lang="en-US" sz="2800" dirty="0" smtClean="0"/>
              <a:t>robust </a:t>
            </a:r>
            <a:r>
              <a:rPr lang="en-US" sz="2800" dirty="0"/>
              <a:t>features provided by </a:t>
            </a:r>
            <a:r>
              <a:rPr lang="en-US" sz="2800" dirty="0" smtClean="0"/>
              <a:t>ASP.NET Core MVC.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The coding paradigm contains both </a:t>
            </a:r>
            <a:r>
              <a:rPr lang="en-US" sz="2800" u="sng" dirty="0" smtClean="0"/>
              <a:t>models</a:t>
            </a:r>
            <a:r>
              <a:rPr lang="en-US" sz="2800" dirty="0" smtClean="0"/>
              <a:t> and </a:t>
            </a:r>
            <a:r>
              <a:rPr lang="en-US" sz="2800" u="sng" dirty="0" smtClean="0"/>
              <a:t>controllers</a:t>
            </a:r>
            <a:r>
              <a:rPr lang="en-US" sz="2800" dirty="0" smtClean="0"/>
              <a:t> in a single file : </a:t>
            </a:r>
            <a:r>
              <a:rPr lang="en-US" sz="2800" b="1" u="sng" dirty="0" err="1" smtClean="0"/>
              <a:t>PageModel</a:t>
            </a:r>
            <a:endParaRPr lang="en-US" sz="2800" b="1" u="sng" dirty="0"/>
          </a:p>
        </p:txBody>
      </p:sp>
      <p:sp>
        <p:nvSpPr>
          <p:cNvPr id="6" name="Afrundet rektangel 5"/>
          <p:cNvSpPr/>
          <p:nvPr/>
        </p:nvSpPr>
        <p:spPr>
          <a:xfrm>
            <a:off x="1540715" y="369618"/>
            <a:ext cx="7828321" cy="8279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err="1" smtClean="0">
                <a:solidFill>
                  <a:srgbClr val="7030A0"/>
                </a:solidFill>
              </a:rPr>
              <a:t>What</a:t>
            </a:r>
            <a:r>
              <a:rPr lang="da-DK" sz="5400" dirty="0" smtClean="0">
                <a:solidFill>
                  <a:srgbClr val="7030A0"/>
                </a:solidFill>
              </a:rPr>
              <a:t> </a:t>
            </a:r>
            <a:r>
              <a:rPr lang="da-DK" sz="5400" dirty="0" err="1" smtClean="0">
                <a:solidFill>
                  <a:srgbClr val="7030A0"/>
                </a:solidFill>
              </a:rPr>
              <a:t>are</a:t>
            </a:r>
            <a:r>
              <a:rPr lang="da-DK" sz="5400" dirty="0" smtClean="0">
                <a:solidFill>
                  <a:srgbClr val="7030A0"/>
                </a:solidFill>
              </a:rPr>
              <a:t> </a:t>
            </a:r>
            <a:r>
              <a:rPr lang="da-DK" sz="5400" dirty="0" err="1" smtClean="0">
                <a:solidFill>
                  <a:srgbClr val="7030A0"/>
                </a:solidFill>
              </a:rPr>
              <a:t>Razor</a:t>
            </a:r>
            <a:r>
              <a:rPr lang="da-DK" sz="5400" dirty="0" smtClean="0">
                <a:solidFill>
                  <a:srgbClr val="7030A0"/>
                </a:solidFill>
              </a:rPr>
              <a:t> Pages</a:t>
            </a:r>
            <a:endParaRPr 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58008" y="441818"/>
            <a:ext cx="7696200" cy="8029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a-DK" i="1" dirty="0" err="1">
                <a:solidFill>
                  <a:srgbClr val="7030A0"/>
                </a:solidFill>
                <a:latin typeface="Arial Black" panose="020B0A04020102020204" pitchFamily="34" charset="0"/>
              </a:rPr>
              <a:t>What</a:t>
            </a:r>
            <a:r>
              <a:rPr lang="da-DK" i="1" dirty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da-DK" i="1" dirty="0" err="1">
                <a:solidFill>
                  <a:srgbClr val="7030A0"/>
                </a:solidFill>
                <a:latin typeface="Arial Black" panose="020B0A04020102020204" pitchFamily="34" charset="0"/>
              </a:rPr>
              <a:t>are</a:t>
            </a:r>
            <a:r>
              <a:rPr lang="da-DK" i="1" dirty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da-DK" i="1" dirty="0" err="1">
                <a:solidFill>
                  <a:srgbClr val="7030A0"/>
                </a:solidFill>
                <a:latin typeface="Arial Black" panose="020B0A04020102020204" pitchFamily="34" charset="0"/>
              </a:rPr>
              <a:t>Razor</a:t>
            </a:r>
            <a:r>
              <a:rPr lang="da-DK" i="1" dirty="0">
                <a:solidFill>
                  <a:srgbClr val="7030A0"/>
                </a:solidFill>
                <a:latin typeface="Arial Black" panose="020B0A04020102020204" pitchFamily="34" charset="0"/>
              </a:rPr>
              <a:t> Pages</a:t>
            </a:r>
            <a:endParaRPr lang="en-US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838200" y="1456662"/>
            <a:ext cx="1034108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With Razor Pages, you can benefit from  </a:t>
            </a:r>
            <a:r>
              <a:rPr lang="en-US" sz="2800" u="sng" dirty="0" smtClean="0"/>
              <a:t>MVC features like </a:t>
            </a:r>
            <a:r>
              <a:rPr lang="en-US" sz="2800" dirty="0" smtClean="0"/>
              <a:t>: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Model binding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Tag helpers, 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HTML helpers, 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Handlers (action methods).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Razor Pages application using ASP Dot Net MVC syntax and functionality.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85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988" y="684326"/>
            <a:ext cx="10013234" cy="5728272"/>
          </a:xfrm>
          <a:prstGeom prst="rect">
            <a:avLst/>
          </a:prstGeom>
        </p:spPr>
      </p:pic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2552393" y="99655"/>
            <a:ext cx="4910292" cy="4784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a-DK" sz="2800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A </a:t>
            </a:r>
            <a:r>
              <a:rPr lang="da-DK" sz="2800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Simple </a:t>
            </a:r>
            <a:r>
              <a:rPr lang="da-DK" sz="2800" i="1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R</a:t>
            </a:r>
            <a:r>
              <a:rPr lang="da-DK" sz="2800" i="1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azor</a:t>
            </a:r>
            <a:r>
              <a:rPr lang="da-DK" sz="2800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Page</a:t>
            </a:r>
            <a:endParaRPr lang="en-US" sz="2800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73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2398" y="755117"/>
            <a:ext cx="5627493" cy="613533"/>
          </a:xfrm>
        </p:spPr>
        <p:txBody>
          <a:bodyPr>
            <a:normAutofit fontScale="90000"/>
          </a:bodyPr>
          <a:lstStyle/>
          <a:p>
            <a:r>
              <a:rPr lang="da-DK" b="1" i="1" dirty="0" smtClean="0">
                <a:solidFill>
                  <a:schemeClr val="accent1">
                    <a:lumMod val="75000"/>
                  </a:schemeClr>
                </a:solidFill>
              </a:rPr>
              <a:t>Demo 1 : </a:t>
            </a:r>
            <a:r>
              <a:rPr lang="da-DK" b="1" i="1" dirty="0" err="1" smtClean="0">
                <a:solidFill>
                  <a:schemeClr val="accent1">
                    <a:lumMod val="75000"/>
                  </a:schemeClr>
                </a:solidFill>
              </a:rPr>
              <a:t>Hello</a:t>
            </a:r>
            <a:r>
              <a:rPr lang="da-DK" b="1" i="1" dirty="0" smtClean="0">
                <a:solidFill>
                  <a:schemeClr val="accent1">
                    <a:lumMod val="75000"/>
                  </a:schemeClr>
                </a:solidFill>
              </a:rPr>
              <a:t> World </a:t>
            </a:r>
            <a:r>
              <a:rPr lang="da-DK" b="1" i="1" dirty="0" err="1" smtClean="0">
                <a:solidFill>
                  <a:schemeClr val="accent1">
                    <a:lumMod val="75000"/>
                  </a:schemeClr>
                </a:solidFill>
              </a:rPr>
              <a:t>App</a:t>
            </a:r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9131" y="1858297"/>
            <a:ext cx="10718637" cy="289658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da-DK" i="1" dirty="0" err="1" smtClean="0"/>
              <a:t>Create</a:t>
            </a:r>
            <a:r>
              <a:rPr lang="da-DK" i="1" dirty="0" smtClean="0"/>
              <a:t> </a:t>
            </a:r>
            <a:r>
              <a:rPr lang="da-DK" i="1" dirty="0" err="1" smtClean="0"/>
              <a:t>your</a:t>
            </a:r>
            <a:r>
              <a:rPr lang="da-DK" i="1" dirty="0" smtClean="0"/>
              <a:t> </a:t>
            </a:r>
            <a:r>
              <a:rPr lang="da-DK" i="1" dirty="0" err="1" smtClean="0"/>
              <a:t>first</a:t>
            </a:r>
            <a:r>
              <a:rPr lang="da-DK" i="1" dirty="0" smtClean="0"/>
              <a:t> </a:t>
            </a:r>
            <a:r>
              <a:rPr lang="da-DK" i="1" dirty="0" err="1" smtClean="0"/>
              <a:t>Razor</a:t>
            </a:r>
            <a:r>
              <a:rPr lang="da-DK" i="1" dirty="0" smtClean="0"/>
              <a:t> Pages </a:t>
            </a:r>
            <a:r>
              <a:rPr lang="da-DK" i="1" dirty="0" err="1" smtClean="0"/>
              <a:t>application</a:t>
            </a:r>
            <a:r>
              <a:rPr lang="da-DK" i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a-DK" i="1" dirty="0" smtClean="0"/>
              <a:t>In the display template ( the page</a:t>
            </a:r>
            <a:r>
              <a:rPr lang="da-DK" i="1" dirty="0" smtClean="0"/>
              <a:t>), </a:t>
            </a:r>
            <a:r>
              <a:rPr lang="da-DK" i="1" dirty="0" err="1" smtClean="0"/>
              <a:t>hard</a:t>
            </a:r>
            <a:r>
              <a:rPr lang="da-DK" i="1" dirty="0" smtClean="0"/>
              <a:t> </a:t>
            </a:r>
            <a:r>
              <a:rPr lang="da-DK" i="1" dirty="0" err="1" smtClean="0"/>
              <a:t>code</a:t>
            </a:r>
            <a:r>
              <a:rPr lang="da-DK" i="1" dirty="0" smtClean="0"/>
              <a:t> </a:t>
            </a:r>
            <a:r>
              <a:rPr lang="da-DK" i="1" dirty="0" smtClean="0"/>
              <a:t>the </a:t>
            </a:r>
            <a:r>
              <a:rPr lang="da-DK" i="1" dirty="0" smtClean="0"/>
              <a:t>”</a:t>
            </a:r>
            <a:r>
              <a:rPr lang="da-DK" b="1" i="1" dirty="0" err="1" smtClean="0"/>
              <a:t>Hello</a:t>
            </a:r>
            <a:r>
              <a:rPr lang="da-DK" b="1" i="1" dirty="0" smtClean="0"/>
              <a:t> World</a:t>
            </a:r>
            <a:r>
              <a:rPr lang="da-DK" i="1" dirty="0" smtClean="0"/>
              <a:t>” </a:t>
            </a:r>
            <a:r>
              <a:rPr lang="da-DK" i="1" dirty="0" err="1" smtClean="0"/>
              <a:t>message</a:t>
            </a:r>
            <a:endParaRPr lang="da-DK" i="1" dirty="0" smtClean="0"/>
          </a:p>
          <a:p>
            <a:pPr>
              <a:lnSpc>
                <a:spcPct val="150000"/>
              </a:lnSpc>
            </a:pPr>
            <a:r>
              <a:rPr lang="da-DK" b="1" i="1" dirty="0" smtClean="0"/>
              <a:t>Run</a:t>
            </a:r>
            <a:r>
              <a:rPr lang="da-DK" i="1" dirty="0" smtClean="0"/>
              <a:t> </a:t>
            </a:r>
            <a:r>
              <a:rPr lang="da-DK" i="1" dirty="0" err="1" smtClean="0"/>
              <a:t>your</a:t>
            </a:r>
            <a:r>
              <a:rPr lang="da-DK" i="1" dirty="0" smtClean="0"/>
              <a:t> </a:t>
            </a:r>
            <a:r>
              <a:rPr lang="da-DK" i="1" dirty="0" err="1" smtClean="0"/>
              <a:t>first</a:t>
            </a:r>
            <a:r>
              <a:rPr lang="da-DK" i="1" dirty="0" smtClean="0"/>
              <a:t> </a:t>
            </a:r>
            <a:r>
              <a:rPr lang="da-DK" i="1" dirty="0" err="1" smtClean="0"/>
              <a:t>application</a:t>
            </a:r>
            <a:r>
              <a:rPr lang="da-DK" i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a-DK" i="1" dirty="0" err="1" smtClean="0"/>
              <a:t>Explain</a:t>
            </a:r>
            <a:r>
              <a:rPr lang="da-DK" i="1" dirty="0" smtClean="0"/>
              <a:t> the </a:t>
            </a:r>
            <a:r>
              <a:rPr lang="da-DK" i="1" dirty="0" err="1" smtClean="0"/>
              <a:t>code</a:t>
            </a:r>
            <a:r>
              <a:rPr lang="da-DK" i="1" dirty="0" smtClean="0"/>
              <a:t> </a:t>
            </a:r>
            <a:r>
              <a:rPr lang="da-DK" i="1" dirty="0" err="1" smtClean="0"/>
              <a:t>execution</a:t>
            </a:r>
            <a:r>
              <a:rPr lang="da-DK" i="1" dirty="0" smtClean="0"/>
              <a:t> </a:t>
            </a:r>
            <a:r>
              <a:rPr lang="da-DK" i="1" dirty="0" err="1" smtClean="0"/>
              <a:t>sequence</a:t>
            </a:r>
            <a:r>
              <a:rPr lang="da-DK" i="1" dirty="0" smtClean="0"/>
              <a:t>( </a:t>
            </a:r>
            <a:r>
              <a:rPr lang="da-DK" i="1" dirty="0" err="1" smtClean="0"/>
              <a:t>Where</a:t>
            </a:r>
            <a:r>
              <a:rPr lang="da-DK" i="1" dirty="0" smtClean="0"/>
              <a:t> the </a:t>
            </a:r>
            <a:r>
              <a:rPr lang="da-DK" i="1" dirty="0" err="1" smtClean="0"/>
              <a:t>app</a:t>
            </a:r>
            <a:r>
              <a:rPr lang="da-DK" i="1" dirty="0" smtClean="0"/>
              <a:t> </a:t>
            </a:r>
            <a:r>
              <a:rPr lang="da-DK" i="1" dirty="0" err="1" smtClean="0"/>
              <a:t>strats</a:t>
            </a:r>
            <a:r>
              <a:rPr lang="da-DK" i="1" dirty="0" smtClean="0"/>
              <a:t> and </a:t>
            </a:r>
            <a:r>
              <a:rPr lang="da-DK" i="1" dirty="0" err="1" smtClean="0"/>
              <a:t>where</a:t>
            </a:r>
            <a:r>
              <a:rPr lang="da-DK" i="1" dirty="0" smtClean="0"/>
              <a:t> it </a:t>
            </a:r>
            <a:r>
              <a:rPr lang="da-DK" i="1" dirty="0" err="1" smtClean="0"/>
              <a:t>ends</a:t>
            </a:r>
            <a:r>
              <a:rPr lang="da-DK" i="1" dirty="0" smtClean="0"/>
              <a:t>). </a:t>
            </a:r>
            <a:r>
              <a:rPr lang="da-DK" i="1" dirty="0" err="1" smtClean="0"/>
              <a:t>Use</a:t>
            </a:r>
            <a:r>
              <a:rPr lang="da-DK" i="1" dirty="0" smtClean="0"/>
              <a:t> </a:t>
            </a:r>
            <a:r>
              <a:rPr lang="da-DK" i="1" dirty="0" err="1" smtClean="0"/>
              <a:t>breakpoints</a:t>
            </a:r>
            <a:r>
              <a:rPr lang="da-DK" i="1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1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260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Wingdings</vt:lpstr>
      <vt:lpstr>Office-tema</vt:lpstr>
      <vt:lpstr>PowerPoint-præsentation</vt:lpstr>
      <vt:lpstr>PowerPoint-præsentation</vt:lpstr>
      <vt:lpstr>PowerPoint-præsentation</vt:lpstr>
      <vt:lpstr>What are Razor Pages</vt:lpstr>
      <vt:lpstr>A Simple Razor Page</vt:lpstr>
      <vt:lpstr>Demo 1 : Hello World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EASJ</dc:creator>
  <cp:lastModifiedBy>EASJ</cp:lastModifiedBy>
  <cp:revision>89</cp:revision>
  <dcterms:created xsi:type="dcterms:W3CDTF">2020-09-17T19:24:14Z</dcterms:created>
  <dcterms:modified xsi:type="dcterms:W3CDTF">2020-10-22T20:33:08Z</dcterms:modified>
</cp:coreProperties>
</file>