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1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9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AE2D-8E87-444F-834E-C673932460A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D954-D6B0-4AFC-9B49-0FFAB1DD1A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Singleton Design Pattern</a:t>
            </a:r>
            <a:endParaRPr lang="en-US" sz="40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8199" y="127921"/>
            <a:ext cx="7220046" cy="847758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Singleton Design Pattern</a:t>
            </a:r>
            <a:endParaRPr lang="en-US" altLang="en-US" sz="32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211" y="1221569"/>
            <a:ext cx="9949034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3800" u="sng" dirty="0">
                <a:solidFill>
                  <a:srgbClr val="7030A0"/>
                </a:solidFill>
                <a:latin typeface="Arial Black" panose="020B0A04020102020204" pitchFamily="34" charset="0"/>
              </a:rPr>
              <a:t>Motivation</a:t>
            </a:r>
            <a:endParaRPr lang="en-US" altLang="en-US" sz="3800" u="sng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altLang="en-US" sz="4000" b="1" i="1" dirty="0">
                <a:latin typeface="Century" panose="02040604050505020304" pitchFamily="18" charset="0"/>
                <a:ea typeface="+mj-ea"/>
                <a:cs typeface="+mj-cs"/>
              </a:rPr>
              <a:t>Important for some classes to have exactly one instance. E.g., although there are many printers, should just have one print spooler</a:t>
            </a:r>
          </a:p>
          <a:p>
            <a:pPr lvl="1">
              <a:lnSpc>
                <a:spcPct val="160000"/>
              </a:lnSpc>
            </a:pPr>
            <a:r>
              <a:rPr lang="en-US" altLang="en-US" sz="4000" b="1" i="1" dirty="0">
                <a:latin typeface="Century" panose="02040604050505020304" pitchFamily="18" charset="0"/>
                <a:ea typeface="+mj-ea"/>
                <a:cs typeface="+mj-cs"/>
              </a:rPr>
              <a:t>Ensure only one instance available and easily accessible</a:t>
            </a:r>
          </a:p>
          <a:p>
            <a:pPr lvl="2">
              <a:lnSpc>
                <a:spcPct val="160000"/>
              </a:lnSpc>
            </a:pPr>
            <a:r>
              <a:rPr lang="en-US" altLang="en-US" sz="3200" b="1" i="1" dirty="0">
                <a:latin typeface="Century" panose="02040604050505020304" pitchFamily="18" charset="0"/>
                <a:ea typeface="+mj-ea"/>
                <a:cs typeface="+mj-cs"/>
              </a:rPr>
              <a:t>global variables gives access, but doesn’t keep you from instantiating many objects</a:t>
            </a:r>
          </a:p>
          <a:p>
            <a:pPr lvl="1">
              <a:lnSpc>
                <a:spcPct val="160000"/>
              </a:lnSpc>
            </a:pPr>
            <a:r>
              <a:rPr lang="en-US" altLang="en-US" sz="4000" b="1" i="1" dirty="0">
                <a:latin typeface="Century" panose="02040604050505020304" pitchFamily="18" charset="0"/>
                <a:ea typeface="+mj-ea"/>
                <a:cs typeface="+mj-cs"/>
              </a:rPr>
              <a:t>Give class responsibility for keeping track of its sole instance</a:t>
            </a:r>
          </a:p>
        </p:txBody>
      </p:sp>
    </p:spTree>
    <p:extLst>
      <p:ext uri="{BB962C8B-B14F-4D97-AF65-F5344CB8AC3E}">
        <p14:creationId xmlns:p14="http://schemas.microsoft.com/office/powerpoint/2010/main" val="1237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786" y="1700090"/>
            <a:ext cx="11223706" cy="30803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u="sng" dirty="0">
                <a:solidFill>
                  <a:srgbClr val="7030A0"/>
                </a:solidFill>
                <a:latin typeface="Arial Black" panose="020B0A04020102020204" pitchFamily="34" charset="0"/>
              </a:rPr>
              <a:t>Intent</a:t>
            </a:r>
          </a:p>
          <a:p>
            <a:pPr lvl="1">
              <a:lnSpc>
                <a:spcPct val="150000"/>
              </a:lnSpc>
            </a:pPr>
            <a:r>
              <a:rPr lang="en-US" altLang="en-US" sz="4400" b="1" i="1" dirty="0">
                <a:latin typeface="Century" panose="02040604050505020304" pitchFamily="18" charset="0"/>
                <a:ea typeface="+mj-ea"/>
                <a:cs typeface="+mj-cs"/>
              </a:rPr>
              <a:t>Ensure a class has only one instance, and provide a global point of access to </a:t>
            </a:r>
            <a:r>
              <a:rPr lang="en-US" altLang="en-US" sz="4400" b="1" i="1" dirty="0" smtClean="0">
                <a:latin typeface="Century" panose="02040604050505020304" pitchFamily="18" charset="0"/>
                <a:ea typeface="+mj-ea"/>
                <a:cs typeface="+mj-cs"/>
              </a:rPr>
              <a:t>it</a:t>
            </a:r>
            <a:endParaRPr lang="en-US" altLang="en-US" sz="4400" b="1" i="1" dirty="0">
              <a:latin typeface="Century" panose="02040604050505020304" pitchFamily="18" charset="0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96439" y="601705"/>
            <a:ext cx="7220046" cy="847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Singleton Design Pattern</a:t>
            </a:r>
            <a:endParaRPr lang="en-US" altLang="en-US" sz="32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u="sng" dirty="0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Design Solution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822" y="1516062"/>
            <a:ext cx="10515600" cy="23689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Defines a </a:t>
            </a:r>
            <a:r>
              <a:rPr lang="en-US" altLang="en-US" sz="2500" b="1" i="1" dirty="0" err="1">
                <a:solidFill>
                  <a:srgbClr val="7030A0"/>
                </a:solidFill>
                <a:latin typeface="Century" panose="02040604050505020304" pitchFamily="18" charset="0"/>
                <a:ea typeface="+mj-ea"/>
                <a:cs typeface="+mj-cs"/>
              </a:rPr>
              <a:t>getInstance</a:t>
            </a:r>
            <a:r>
              <a:rPr lang="en-US" altLang="en-US" sz="2500" b="1" i="1" dirty="0">
                <a:solidFill>
                  <a:srgbClr val="7030A0"/>
                </a:solidFill>
                <a:latin typeface="Century" panose="02040604050505020304" pitchFamily="18" charset="0"/>
                <a:ea typeface="+mj-ea"/>
                <a:cs typeface="+mj-cs"/>
              </a:rPr>
              <a:t>() </a:t>
            </a: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operation that lets clients access its unique instance</a:t>
            </a:r>
          </a:p>
          <a:p>
            <a:pPr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May be responsible for creating its own unique instance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7391400" y="3962400"/>
            <a:ext cx="2667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Singleton</a:t>
            </a:r>
          </a:p>
          <a:p>
            <a:pPr algn="ctr" eaLnBrk="0" hangingPunct="0"/>
            <a:endParaRPr lang="en-US" altLang="en-US" sz="2000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-static uniqueinstance</a:t>
            </a:r>
          </a:p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Singleton data</a:t>
            </a:r>
          </a:p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-Singleton()</a:t>
            </a:r>
          </a:p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+static getInstance()</a:t>
            </a:r>
          </a:p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Singleton methods…</a:t>
            </a: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7391400" y="5410200"/>
            <a:ext cx="2667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7391400" y="4495800"/>
            <a:ext cx="2667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3810001" y="5410201"/>
            <a:ext cx="2083647" cy="5847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…</a:t>
            </a:r>
          </a:p>
          <a:p>
            <a:r>
              <a:rPr lang="en-US" altLang="en-US" sz="1600"/>
              <a:t>return uniqueinstance;</a:t>
            </a:r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 flipH="1" flipV="1">
            <a:off x="6172200" y="5867400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u="sng" dirty="0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Implementation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697" y="1676400"/>
            <a:ext cx="11257070" cy="4171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Declare all of class’s constructors private</a:t>
            </a:r>
          </a:p>
          <a:p>
            <a:pPr lvl="1"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prevent other classes from directly creating an instance of this class</a:t>
            </a:r>
          </a:p>
          <a:p>
            <a:pPr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Hide the operation that creates the instance behind a class operation (</a:t>
            </a:r>
            <a:r>
              <a:rPr lang="en-US" altLang="en-US" sz="2500" b="1" i="1" dirty="0" err="1">
                <a:latin typeface="Century" panose="02040604050505020304" pitchFamily="18" charset="0"/>
                <a:ea typeface="+mj-ea"/>
                <a:cs typeface="+mj-cs"/>
              </a:rPr>
              <a:t>getInstance</a:t>
            </a:r>
            <a:r>
              <a:rPr lang="en-US" altLang="en-US" sz="2500" b="1" i="1" dirty="0" smtClean="0">
                <a:latin typeface="Century" panose="02040604050505020304" pitchFamily="18" charset="0"/>
                <a:ea typeface="+mj-ea"/>
                <a:cs typeface="+mj-cs"/>
              </a:rPr>
              <a:t>)</a:t>
            </a:r>
            <a:endParaRPr lang="en-US" altLang="en-US" sz="2500" b="1" i="1" dirty="0">
              <a:latin typeface="Century" panose="020406040505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88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u="sng" dirty="0">
                <a:solidFill>
                  <a:srgbClr val="7030A0"/>
                </a:solidFill>
                <a:latin typeface="Arial Black" panose="020B0A04020102020204" pitchFamily="34" charset="0"/>
                <a:ea typeface="+mn-ea"/>
                <a:cs typeface="+mn-cs"/>
              </a:rPr>
              <a:t>Singleton Consequences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Ensures only one (e.g., Database) instance exists in the system</a:t>
            </a:r>
          </a:p>
          <a:p>
            <a:pPr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Can maintain a pointer (need to create object on first get call) or an actual object</a:t>
            </a:r>
          </a:p>
          <a:p>
            <a:pPr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Can also use this pattern to control fixed multiple instances</a:t>
            </a:r>
          </a:p>
          <a:p>
            <a:pPr>
              <a:lnSpc>
                <a:spcPct val="150000"/>
              </a:lnSpc>
            </a:pPr>
            <a:r>
              <a:rPr lang="en-US" altLang="en-US" sz="2500" b="1" i="1" dirty="0">
                <a:latin typeface="Century" panose="02040604050505020304" pitchFamily="18" charset="0"/>
                <a:ea typeface="+mj-ea"/>
                <a:cs typeface="+mj-cs"/>
              </a:rPr>
              <a:t>Much better than the alternative: 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1609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Century</vt:lpstr>
      <vt:lpstr>Times New Roman</vt:lpstr>
      <vt:lpstr>Office-tema</vt:lpstr>
      <vt:lpstr>Singleton Design Pattern</vt:lpstr>
      <vt:lpstr>Singleton Design Pattern</vt:lpstr>
      <vt:lpstr>PowerPoint-præsentation</vt:lpstr>
      <vt:lpstr>Design Solution</vt:lpstr>
      <vt:lpstr>Implementation</vt:lpstr>
      <vt:lpstr>Singleton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3</cp:revision>
  <dcterms:created xsi:type="dcterms:W3CDTF">2020-10-22T21:34:19Z</dcterms:created>
  <dcterms:modified xsi:type="dcterms:W3CDTF">2020-10-22T21:45:46Z</dcterms:modified>
</cp:coreProperties>
</file>