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-1050" y="-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59280"/>
            <a:ext cx="640080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801112"/>
            <a:ext cx="9144000" cy="932688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762000"/>
          </a:xfrm>
        </p:spPr>
        <p:txBody>
          <a:bodyPr>
            <a:normAutofit/>
          </a:bodyPr>
          <a:lstStyle>
            <a:lvl1pPr marL="0" indent="0" algn="ctr">
              <a:buNone/>
              <a:defRPr sz="200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white"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white"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09041"/>
            <a:ext cx="1295400" cy="4318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400" y="1219199"/>
            <a:ext cx="5181600" cy="4267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2438400"/>
            <a:ext cx="6400800" cy="304800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3410267"/>
            <a:ext cx="6248400" cy="1456373"/>
          </a:xfrm>
        </p:spPr>
        <p:txBody>
          <a:bodyPr anchor="t">
            <a:normAutofit/>
          </a:bodyPr>
          <a:lstStyle>
            <a:lvl1pPr algn="ctr">
              <a:defRPr sz="36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800" y="1503680"/>
            <a:ext cx="6248400" cy="1566862"/>
          </a:xfrm>
        </p:spPr>
        <p:txBody>
          <a:bodyPr anchor="b"/>
          <a:lstStyle>
            <a:lvl1pPr marL="0" indent="0" algn="ctr">
              <a:buNone/>
              <a:defRPr sz="2000" b="0" i="1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8" name="Picture 7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2684462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Content Placeholder 9"/>
          <p:cNvSpPr>
            <a:spLocks noGrp="1"/>
          </p:cNvSpPr>
          <p:nvPr>
            <p:ph sz="quarter" idx="13"/>
          </p:nvPr>
        </p:nvSpPr>
        <p:spPr>
          <a:xfrm>
            <a:off x="13716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4"/>
          </p:nvPr>
        </p:nvSpPr>
        <p:spPr>
          <a:xfrm>
            <a:off x="4648200" y="2438400"/>
            <a:ext cx="3124200" cy="3124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9" name="Picture 8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 descr="flourish2.png"/>
          <p:cNvPicPr>
            <a:picLocks noChangeAspect="1"/>
          </p:cNvPicPr>
          <p:nvPr/>
        </p:nvPicPr>
        <p:blipFill>
          <a:blip r:embed="rId2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13716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4648200" y="2819400"/>
            <a:ext cx="3124200" cy="2743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62201"/>
            <a:ext cx="3125788" cy="451338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2359152"/>
            <a:ext cx="3127375" cy="448056"/>
          </a:xfrm>
        </p:spPr>
        <p:txBody>
          <a:bodyPr anchor="b"/>
          <a:lstStyle>
            <a:lvl1pPr marL="0" indent="0" algn="ctr">
              <a:buNone/>
              <a:defRPr sz="1800" b="1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flourish2.png"/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lum bright="-14000"/>
          </a:blip>
          <a:stretch>
            <a:fillRect/>
          </a:stretch>
        </p:blipFill>
        <p:spPr>
          <a:xfrm>
            <a:off x="0" y="1618488"/>
            <a:ext cx="9144000" cy="932688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1" y="1676400"/>
            <a:ext cx="2819399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1" y="2275840"/>
            <a:ext cx="2819399" cy="290576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1371600" y="1676400"/>
            <a:ext cx="3276600" cy="3505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que 9"/>
          <p:cNvSpPr/>
          <p:nvPr/>
        </p:nvSpPr>
        <p:spPr>
          <a:xfrm>
            <a:off x="1463040" y="1847088"/>
            <a:ext cx="3090672" cy="3090672"/>
          </a:xfrm>
          <a:prstGeom prst="plaque">
            <a:avLst>
              <a:gd name="adj" fmla="val 8438"/>
            </a:avLst>
          </a:prstGeom>
          <a:noFill/>
          <a:ln w="9525">
            <a:solidFill>
              <a:schemeClr val="tx2">
                <a:alpha val="17000"/>
              </a:schemeClr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0" y="1676400"/>
            <a:ext cx="2819400" cy="599440"/>
          </a:xfrm>
        </p:spPr>
        <p:txBody>
          <a:bodyPr anchor="b">
            <a:noAutofit/>
          </a:bodyPr>
          <a:lstStyle>
            <a:lvl1pPr algn="ctr">
              <a:defRPr sz="1700" b="1" cap="all" spc="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0" y="1905000"/>
            <a:ext cx="2971800" cy="2971800"/>
          </a:xfrm>
          <a:prstGeom prst="plaque">
            <a:avLst>
              <a:gd name="adj" fmla="val 8341"/>
            </a:avLst>
          </a:prstGeom>
          <a:solidFill>
            <a:schemeClr val="bg1">
              <a:lumMod val="95000"/>
              <a:alpha val="35000"/>
            </a:schemeClr>
          </a:solidFill>
          <a:ln w="98425" cmpd="thinThick">
            <a:noFill/>
            <a:bevel/>
          </a:ln>
        </p:spPr>
        <p:txBody>
          <a:bodyPr>
            <a:normAutofit/>
          </a:bodyPr>
          <a:lstStyle>
            <a:lvl1pPr marL="0" indent="0" algn="ctr">
              <a:buNone/>
              <a:defRPr sz="1800" baseline="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0" y="2276856"/>
            <a:ext cx="2819400" cy="2875280"/>
          </a:xfrm>
        </p:spPr>
        <p:txBody>
          <a:bodyPr/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window3.png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1295400"/>
            <a:ext cx="6400800" cy="6858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057400"/>
            <a:ext cx="6400800" cy="3429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white">
          <a:xfrm>
            <a:off x="304800" y="6356350"/>
            <a:ext cx="2133600" cy="365125"/>
          </a:xfrm>
          <a:prstGeom prst="rect">
            <a:avLst/>
          </a:prstGeom>
          <a:ln>
            <a:noFill/>
          </a:ln>
        </p:spPr>
        <p:txBody>
          <a:bodyPr vert="horz" lIns="91440" tIns="45720" rIns="91440" bIns="45720" rtlCol="0" anchor="ctr"/>
          <a:lstStyle>
            <a:lvl1pPr algn="l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31228866-B39A-4F5A-AD6F-597765C3081C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white">
          <a:xfrm>
            <a:off x="2971800" y="6356350"/>
            <a:ext cx="3200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white">
          <a:xfrm>
            <a:off x="6675120" y="636422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 baseline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</a:lstStyle>
          <a:p>
            <a:fld id="{9229AA19-BFFC-49B3-9EB0-CD63D78193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-274320" algn="l" defTabSz="914400" rtl="0" eaLnBrk="1" latinLnBrk="0" hangingPunct="1">
        <a:lnSpc>
          <a:spcPct val="150000"/>
        </a:lnSpc>
        <a:spcBef>
          <a:spcPct val="20000"/>
        </a:spcBef>
        <a:buClrTx/>
        <a:buFont typeface="Wingdings" pitchFamily="2" charset="2"/>
        <a:buChar char="v"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ClrTx/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7795" y="1295404"/>
            <a:ext cx="6400800" cy="1295404"/>
          </a:xfrm>
        </p:spPr>
        <p:txBody>
          <a:bodyPr/>
          <a:lstStyle/>
          <a:p>
            <a:pPr/>
            <a:r>
              <a:rPr/>
              <a:t>HTML PROJECT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195" y="3276595"/>
            <a:ext cx="6858000" cy="3429000"/>
          </a:xfrm>
        </p:spPr>
        <p:txBody>
          <a:bodyPr>
            <a:normAutofit/>
          </a:bodyPr>
          <a:lstStyle/>
          <a:p>
            <a:pPr/>
            <a:r>
              <a:rPr/>
              <a:t>NAME :M.ELAMATHI</a:t>
            </a:r>
            <a:endParaRPr/>
          </a:p>
          <a:p>
            <a:pPr/>
            <a:r>
              <a:rPr/>
              <a:t>REGISTER NO :24132241802522014</a:t>
            </a:r>
            <a:endParaRPr/>
          </a:p>
          <a:p>
            <a:pPr/>
            <a:r>
              <a:rPr/>
              <a:t>DEPARTMENT :II-BSC COMPUTER SCIENCE</a:t>
            </a:r>
            <a:endParaRPr/>
          </a:p>
          <a:p>
            <a:pPr/>
            <a:r>
              <a:rPr/>
              <a:t>COLLEGE : Sacred heart arts and science college Perani.</a:t>
            </a:r>
            <a:endParaRPr/>
          </a:p>
          <a:p>
            <a:pPr/>
            <a:endParaRPr/>
          </a:p>
        </p:txBody>
      </p:sp>
    </p:spTree>
    <p:extLst>
      <p:ext uri="{BB962C8B-B14F-4D97-AF65-F5344CB8AC3E}">
        <p14:creationId xmlns:p14="http://schemas.microsoft.com/office/powerpoint/2010/main" val="32734266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DISADVANTAGES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/>
              <a:t>1.Lack of dynamic functionality</a:t>
            </a:r>
            <a:endParaRPr/>
          </a:p>
          <a:p>
            <a:pPr/>
            <a:r>
              <a:rPr/>
              <a:t>2. Limited styling and layout control</a:t>
            </a:r>
            <a:endParaRPr/>
          </a:p>
          <a:p>
            <a:pPr/>
            <a:r>
              <a:rPr/>
              <a:t>3. Browser Compatibility issues</a:t>
            </a:r>
            <a:endParaRPr/>
          </a:p>
          <a:p>
            <a:pPr/>
            <a:r>
              <a:rPr/>
              <a:t>4.Security vulnerabilities</a:t>
            </a:r>
            <a:endParaRPr/>
          </a:p>
          <a:p>
            <a:pPr/>
            <a:r>
              <a:rPr/>
              <a:t>5. Accessibility challenges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41033331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CONCLUSION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/>
            <a:r>
              <a:rPr/>
              <a:t>The summary or end of a discussion about HTML</a:t>
            </a:r>
            <a:endParaRPr/>
          </a:p>
          <a:p>
            <a:pPr/>
            <a:r>
              <a:rPr/>
              <a:t>It is highlighting role as the essential foundation webpages</a:t>
            </a:r>
            <a:endParaRPr/>
          </a:p>
          <a:p>
            <a:pPr/>
            <a:r>
              <a:rPr/>
              <a:t>It is ongoing evaluation with new features like semantic tags </a:t>
            </a:r>
            <a:endParaRPr/>
          </a:p>
          <a:p>
            <a:pPr/>
            <a:r>
              <a:rPr/>
              <a:t>It often encourages continued learning through resources like MDN Web Docs and browser developer tools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71853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PROJECT TITLE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590795"/>
            <a:ext cx="8305795" cy="1676395"/>
          </a:xfrm>
        </p:spPr>
        <p:txBody>
          <a:bodyPr>
            <a:normAutofit/>
          </a:bodyPr>
          <a:lstStyle/>
          <a:p>
            <a:pPr marL="0" algn="ctr" indent="0">
              <a:buNone/>
            </a:pPr>
            <a:r>
              <a:rPr sz="2200"/>
              <a:t>AN INTRODUCTION TO WEB PAGE PROGRAMMING </a:t>
            </a:r>
            <a:r>
              <a:rPr sz="2200"/>
              <a:t>   </a:t>
            </a:r>
            <a:endParaRPr sz="2200"/>
          </a:p>
        </p:txBody>
      </p:sp>
    </p:spTree>
    <p:extLst>
      <p:ext uri="{BB962C8B-B14F-4D97-AF65-F5344CB8AC3E}">
        <p14:creationId xmlns:p14="http://schemas.microsoft.com/office/powerpoint/2010/main" val="32204774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AGENDA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/>
            <a:r>
              <a:rPr/>
              <a:t>INTRODUCTION TO HTML </a:t>
            </a:r>
            <a:endParaRPr/>
          </a:p>
          <a:p>
            <a:pPr/>
            <a:r>
              <a:rPr/>
              <a:t>HTML ELEMENTS AND TAGS</a:t>
            </a:r>
            <a:endParaRPr/>
          </a:p>
          <a:p>
            <a:pPr/>
            <a:r>
              <a:rPr/>
              <a:t>TYPES OF HTML TAGS </a:t>
            </a:r>
            <a:endParaRPr/>
          </a:p>
          <a:p>
            <a:pPr/>
            <a:r>
              <a:rPr/>
              <a:t>EXPLAIN THE TAGS </a:t>
            </a:r>
            <a:endParaRPr/>
          </a:p>
          <a:p>
            <a:pPr/>
            <a:r>
              <a:rPr/>
              <a:t>HOW TO START </a:t>
            </a:r>
            <a:endParaRPr/>
          </a:p>
          <a:p>
            <a:pPr/>
            <a:r>
              <a:rPr/>
              <a:t>ADVANTAGES </a:t>
            </a:r>
            <a:endParaRPr/>
          </a:p>
          <a:p>
            <a:pPr/>
            <a:r>
              <a:rPr/>
              <a:t>DISADVANTAGES</a:t>
            </a:r>
            <a:endParaRPr/>
          </a:p>
          <a:p>
            <a:pPr/>
            <a:r>
              <a:rPr/>
              <a:t>CONCLUSION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8213434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/>
              <a:t>INTRODUCTION TO HTML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/>
              <a:t>With HTML you can create your own Website .</a:t>
            </a:r>
            <a:endParaRPr/>
          </a:p>
          <a:p>
            <a:pPr/>
            <a:r>
              <a:rPr/>
              <a:t>HTML stands for hyper text markup language .</a:t>
            </a:r>
            <a:endParaRPr/>
          </a:p>
          <a:p>
            <a:pPr/>
            <a:r>
              <a:rPr/>
              <a:t>HTML is not a programming language , it is a markup language .</a:t>
            </a:r>
            <a:endParaRPr/>
          </a:p>
          <a:p>
            <a:pPr/>
            <a:r>
              <a:rPr/>
              <a:t>A markup language is a set of markup tags .</a:t>
            </a:r>
            <a:endParaRPr/>
          </a:p>
          <a:p>
            <a:pPr/>
            <a:r>
              <a:rPr/>
              <a:t>HTML is not case sensitive language .</a:t>
            </a:r>
            <a:endParaRPr/>
          </a:p>
          <a:p>
            <a:pPr/>
            <a:endParaRPr/>
          </a:p>
        </p:txBody>
      </p:sp>
    </p:spTree>
    <p:extLst>
      <p:ext uri="{BB962C8B-B14F-4D97-AF65-F5344CB8AC3E}">
        <p14:creationId xmlns:p14="http://schemas.microsoft.com/office/powerpoint/2010/main" val="40956562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/>
            <a:r>
              <a:rPr/>
              <a:t>HTML ELEMENTS AND TAGS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/>
              <a:t>A tag is always enclosed in angle bracket&lt;&gt;like </a:t>
            </a:r>
            <a:endParaRPr/>
          </a:p>
          <a:p>
            <a:pPr marL="0" indent="0">
              <a:buNone/>
            </a:pPr>
            <a:r>
              <a:rPr/>
              <a:t>&lt;HTML&gt;</a:t>
            </a:r>
            <a:endParaRPr/>
          </a:p>
          <a:p>
            <a:pPr marL="0" indent="0">
              <a:buNone/>
            </a:pPr>
            <a:r>
              <a:rPr/>
              <a:t>HTML tags normally come in pairs like &lt;HTML&gt; and &lt;/HTML&gt;</a:t>
            </a:r>
            <a:endParaRPr/>
          </a:p>
          <a:p>
            <a:pPr marL="0" indent="0">
              <a:buNone/>
            </a:pPr>
            <a:r>
              <a:rPr/>
              <a:t>Start tag=&lt;HTML&gt;</a:t>
            </a:r>
            <a:endParaRPr/>
          </a:p>
          <a:p>
            <a:pPr marL="0" indent="0">
              <a:buNone/>
            </a:pPr>
            <a:r>
              <a:rPr/>
              <a:t>End tag=&lt;/HTML&gt;</a:t>
            </a:r>
            <a:endParaRPr/>
          </a:p>
          <a:p>
            <a:pPr marL="0" indent="0">
              <a:buNone/>
            </a:pPr>
            <a:r>
              <a:rPr/>
              <a:t>Start and end tags  are also called opening tags and closing tags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772929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TYPES OF HTML TAGS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/>
            <a:r>
              <a:rPr/>
              <a:t>There are two different types of tags  .</a:t>
            </a:r>
            <a:endParaRPr/>
          </a:p>
          <a:p>
            <a:pPr/>
            <a:r>
              <a:rPr/>
              <a:t>Container Elements:-&gt;</a:t>
            </a:r>
            <a:endParaRPr/>
          </a:p>
          <a:p>
            <a:pPr/>
            <a:r>
              <a:rPr/>
              <a:t>Container tags contains start tag and end tag</a:t>
            </a:r>
            <a:endParaRPr/>
          </a:p>
          <a:p>
            <a:pPr/>
            <a:r>
              <a:rPr/>
              <a:t>&lt;HTML&gt;…&lt;/HTML&gt;</a:t>
            </a:r>
            <a:endParaRPr/>
          </a:p>
          <a:p>
            <a:pPr/>
            <a:r>
              <a:rPr/>
              <a:t>Empty elements :</a:t>
            </a:r>
            <a:endParaRPr/>
          </a:p>
          <a:p>
            <a:pPr/>
            <a:r>
              <a:rPr/>
              <a:t>Empty tags contains start tag</a:t>
            </a:r>
            <a:endParaRPr/>
          </a:p>
          <a:p>
            <a:pPr/>
            <a:r>
              <a:rPr/>
              <a:t>&lt;BR&gt; 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9655127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EXPLAIN THE TAGS 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/>
            <a:r>
              <a:rPr/>
              <a:t>&lt;HTML&gt;-describe HTML web page that is to be viewed by web browser</a:t>
            </a:r>
            <a:endParaRPr/>
          </a:p>
          <a:p>
            <a:pPr/>
            <a:r>
              <a:rPr/>
              <a:t>&lt;HEAD&gt;-this defines the header section of the page </a:t>
            </a:r>
            <a:endParaRPr/>
          </a:p>
          <a:p>
            <a:pPr/>
            <a:r>
              <a:rPr/>
              <a:t>&lt;TITLE&gt;-this shows a caption in the title bar of the page</a:t>
            </a:r>
            <a:endParaRPr/>
          </a:p>
          <a:p>
            <a:pPr/>
            <a:r>
              <a:rPr/>
              <a:t>&lt;BODY&gt;-this tag show contents of the web page will be displayed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7589352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HOW TO START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/>
            <a:r>
              <a:rPr/>
              <a:t>Write html code in notepad.</a:t>
            </a:r>
            <a:endParaRPr/>
          </a:p>
          <a:p>
            <a:pPr/>
            <a:r>
              <a:rPr/>
              <a:t>Save the file with (.HTML)/(.HTM)extension.</a:t>
            </a:r>
            <a:endParaRPr/>
          </a:p>
          <a:p>
            <a:pPr/>
            <a:r>
              <a:rPr/>
              <a:t>View the page in any web browser viz.</a:t>
            </a:r>
            <a:endParaRPr/>
          </a:p>
          <a:p>
            <a:pPr/>
            <a:r>
              <a:rPr/>
              <a:t>INTERNET EXPLORER,NETSCAPE NAVIGATOR etc.</a:t>
            </a:r>
            <a:endParaRPr/>
          </a:p>
          <a:p>
            <a:pPr/>
            <a:r>
              <a:rPr/>
              <a:t>The purpose of web browser (like internet explorer of fire fox) is to read html documents and display them as web pages.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75050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/>
            <a:r>
              <a:rPr/>
              <a:t>ADVANTAGES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/>
              <a:t>1. Simplicity and ease of use</a:t>
            </a:r>
            <a:endParaRPr/>
          </a:p>
          <a:p>
            <a:pPr/>
            <a:r>
              <a:rPr/>
              <a:t>2. Cross-platform Compatibility</a:t>
            </a:r>
            <a:endParaRPr/>
          </a:p>
          <a:p>
            <a:pPr/>
            <a:r>
              <a:rPr/>
              <a:t>3.SEO-Friendly Structure</a:t>
            </a:r>
            <a:endParaRPr/>
          </a:p>
          <a:p>
            <a:pPr/>
            <a:r>
              <a:rPr/>
              <a:t>4. Cost –Effective  Development</a:t>
            </a:r>
            <a:endParaRPr/>
          </a:p>
          <a:p>
            <a:pPr/>
            <a:r>
              <a:rPr/>
              <a:t>5. Compatibility with Other language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073580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uture">
  <a:themeElements>
    <a:clrScheme name="Couture">
      <a:dk1>
        <a:sysClr val="windowText" lastClr="000000"/>
      </a:dk1>
      <a:lt1>
        <a:sysClr val="window" lastClr="FFFFFF"/>
      </a:lt1>
      <a:dk2>
        <a:srgbClr val="37302A"/>
      </a:dk2>
      <a:lt2>
        <a:srgbClr val="D0CCB9"/>
      </a:lt2>
      <a:accent1>
        <a:srgbClr val="9E8E5C"/>
      </a:accent1>
      <a:accent2>
        <a:srgbClr val="A09781"/>
      </a:accent2>
      <a:accent3>
        <a:srgbClr val="85776D"/>
      </a:accent3>
      <a:accent4>
        <a:srgbClr val="AEAFA9"/>
      </a:accent4>
      <a:accent5>
        <a:srgbClr val="8D878B"/>
      </a:accent5>
      <a:accent6>
        <a:srgbClr val="6B6149"/>
      </a:accent6>
      <a:hlink>
        <a:srgbClr val="B6A272"/>
      </a:hlink>
      <a:folHlink>
        <a:srgbClr val="8A784F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0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100000" r="100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30000"/>
                <a:satMod val="200000"/>
              </a:schemeClr>
              <a:schemeClr val="phClr">
                <a:tint val="20000"/>
              </a:schemeClr>
            </a:duotone>
          </a:blip>
          <a:stretch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Couture</Template>
  <TotalTime>83</TotalTime>
  <Words>389</Words>
  <Application>Microsoft Office PowerPoint</Application>
  <PresentationFormat>On-screen Show (4:3)</PresentationFormat>
  <Paragraphs>65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Couture</vt:lpstr>
      <vt:lpstr>HTML PROJECT</vt:lpstr>
      <vt:lpstr>PROJECT TITLE </vt:lpstr>
      <vt:lpstr>AGENDA</vt:lpstr>
      <vt:lpstr>INTRODUCTION TO HTML</vt:lpstr>
      <vt:lpstr>HTML ELEMENTS AND TAGS </vt:lpstr>
      <vt:lpstr>TYPES OF HTML TAGS</vt:lpstr>
      <vt:lpstr>EXPLAIN THE TAGS </vt:lpstr>
      <vt:lpstr>HOW TO START</vt:lpstr>
      <vt:lpstr>ADVANTAGES</vt:lpstr>
      <vt:lpstr>DISADVANTAGES</vt:lpstr>
      <vt:lpstr>CONCLUSION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PROJECT</dc:title>
  <dc:creator>UG 38</dc:creator>
  <cp:lastModifiedBy>UG 38</cp:lastModifiedBy>
  <cp:revision>8</cp:revision>
  <dcterms:created xsi:type="dcterms:W3CDTF">2025-08-29T06:22:08Z</dcterms:created>
  <dcterms:modified xsi:type="dcterms:W3CDTF">2025-08-29T08:14:08Z</dcterms:modified>
</cp:coreProperties>
</file>