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807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mplemaps.com/data/us-zips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City in </a:t>
            </a:r>
            <a:r>
              <a:rPr lang="en-US" dirty="0" err="1" smtClean="0"/>
              <a:t>lA</a:t>
            </a:r>
            <a:r>
              <a:rPr lang="en-US" dirty="0" smtClean="0"/>
              <a:t> county to open a fitness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demand for la county fitness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 Angeles is home to Hollywood, one of the largest centers in the entertainment industry.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</a:t>
            </a:r>
            <a:r>
              <a:rPr lang="en-US" dirty="0"/>
              <a:t>attracts upcoming actors and actresses looking for a way to break into the </a:t>
            </a:r>
            <a:r>
              <a:rPr lang="en-US" dirty="0" smtClean="0"/>
              <a:t>industry.</a:t>
            </a:r>
          </a:p>
          <a:p>
            <a:r>
              <a:rPr lang="en-US" dirty="0" smtClean="0"/>
              <a:t>Casting companies look </a:t>
            </a:r>
            <a:r>
              <a:rPr lang="en-US" dirty="0"/>
              <a:t>for </a:t>
            </a:r>
            <a:r>
              <a:rPr lang="en-US" dirty="0" smtClean="0"/>
              <a:t>candidates </a:t>
            </a:r>
            <a:r>
              <a:rPr lang="en-US" dirty="0"/>
              <a:t>that </a:t>
            </a:r>
            <a:r>
              <a:rPr lang="en-US" dirty="0" smtClean="0"/>
              <a:t>look healthy. </a:t>
            </a:r>
          </a:p>
          <a:p>
            <a:r>
              <a:rPr lang="en-US" dirty="0" smtClean="0"/>
              <a:t>This </a:t>
            </a:r>
            <a:r>
              <a:rPr lang="en-US" dirty="0"/>
              <a:t>results in many aspiring actors and actresses </a:t>
            </a:r>
            <a:r>
              <a:rPr lang="en-US" dirty="0" smtClean="0"/>
              <a:t>striving to maintain a </a:t>
            </a:r>
            <a:r>
              <a:rPr lang="en-US" dirty="0"/>
              <a:t>healthy lifestyle. </a:t>
            </a:r>
            <a:endParaRPr lang="en-US" dirty="0" smtClean="0"/>
          </a:p>
          <a:p>
            <a:r>
              <a:rPr lang="en-US" dirty="0" smtClean="0"/>
              <a:t>The result is </a:t>
            </a:r>
            <a:r>
              <a:rPr lang="en-US" dirty="0"/>
              <a:t>a high demand for gyms and fitness stores that carry products used to supplement training such as protein powder or pre workout.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0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for all of </a:t>
            </a:r>
            <a:r>
              <a:rPr lang="en-US" dirty="0"/>
              <a:t>the zip codes in the US from </a:t>
            </a:r>
            <a:r>
              <a:rPr lang="en-US" u="sng" dirty="0">
                <a:hlinkClick r:id="rId2"/>
              </a:rPr>
              <a:t>https://simplemaps.com/data/us-zips</a:t>
            </a:r>
            <a:r>
              <a:rPr lang="en-US" dirty="0"/>
              <a:t>. This contains the longitude, latitude, county name, and city for every zip code in the United States.</a:t>
            </a:r>
            <a:endParaRPr lang="en-US" dirty="0"/>
          </a:p>
          <a:p>
            <a:r>
              <a:rPr lang="en-US" dirty="0" smtClean="0"/>
              <a:t>Dropped all data that did not pertain to LA County.</a:t>
            </a:r>
          </a:p>
          <a:p>
            <a:r>
              <a:rPr lang="en-US" dirty="0" smtClean="0"/>
              <a:t>Grouped the rows by city.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68" y="3773747"/>
            <a:ext cx="4175386" cy="185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7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all la cities using folium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00" y="2188404"/>
            <a:ext cx="3149031" cy="3449638"/>
          </a:xfrm>
        </p:spPr>
      </p:pic>
    </p:spTree>
    <p:extLst>
      <p:ext uri="{BB962C8B-B14F-4D97-AF65-F5344CB8AC3E}">
        <p14:creationId xmlns:p14="http://schemas.microsoft.com/office/powerpoint/2010/main" val="21281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Foursquare venue 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Utilized Foursquare API to retrieve the venues in each city.</a:t>
            </a:r>
          </a:p>
          <a:p>
            <a:r>
              <a:rPr lang="en-US" dirty="0" smtClean="0"/>
              <a:t>One hot encoded them according to venue category and grouped them by city.</a:t>
            </a:r>
          </a:p>
          <a:p>
            <a:r>
              <a:rPr lang="en-US" dirty="0" smtClean="0"/>
              <a:t>Combined all gym related venues as the first attribute and all park related venues as the second attribute.</a:t>
            </a:r>
          </a:p>
          <a:p>
            <a:r>
              <a:rPr lang="en-US" dirty="0" smtClean="0"/>
              <a:t>Indexed by city.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16" y="3634423"/>
            <a:ext cx="44704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2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displaying all locations from great to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Green = Great</a:t>
            </a:r>
          </a:p>
          <a:p>
            <a:r>
              <a:rPr lang="en-US" dirty="0" smtClean="0"/>
              <a:t>Blue = Good</a:t>
            </a:r>
          </a:p>
          <a:p>
            <a:r>
              <a:rPr lang="en-US" dirty="0" smtClean="0"/>
              <a:t>Yellow = Average</a:t>
            </a:r>
          </a:p>
          <a:p>
            <a:r>
              <a:rPr lang="en-US" dirty="0" smtClean="0"/>
              <a:t>Red = Bad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35" y="1970127"/>
            <a:ext cx="4753661" cy="40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5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locations to open a fitness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Venice</a:t>
            </a:r>
          </a:p>
          <a:p>
            <a:r>
              <a:rPr lang="en-US" dirty="0" smtClean="0"/>
              <a:t>El Segundo</a:t>
            </a:r>
          </a:p>
          <a:p>
            <a:r>
              <a:rPr lang="en-US" dirty="0" smtClean="0"/>
              <a:t>Redondo Beach</a:t>
            </a:r>
          </a:p>
          <a:p>
            <a:r>
              <a:rPr lang="en-US" dirty="0" smtClean="0"/>
              <a:t>Playa Vista</a:t>
            </a:r>
          </a:p>
          <a:p>
            <a:r>
              <a:rPr lang="en-US" dirty="0" smtClean="0"/>
              <a:t>Woodland Hills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93" y="1943555"/>
            <a:ext cx="4798229" cy="41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2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study’s purpose was to locate the best cities in Los Angeles County to open up a fitness store based on the prevalence of gyms and </a:t>
            </a:r>
            <a:r>
              <a:rPr lang="en-US" dirty="0" smtClean="0"/>
              <a:t>parks.</a:t>
            </a:r>
          </a:p>
          <a:p>
            <a:r>
              <a:rPr lang="en-US" dirty="0"/>
              <a:t>With the employment of the Foursquare API, Folium maps, and classification techniques, I was able to produce an interactive map that shows not only the best locations to open up this fitness store, but also locations to </a:t>
            </a:r>
            <a:r>
              <a:rPr lang="en-US" dirty="0" smtClean="0"/>
              <a:t>avoid.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06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324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Arial</vt:lpstr>
      <vt:lpstr>Gallery</vt:lpstr>
      <vt:lpstr>Best City in lA county to open a fitness store</vt:lpstr>
      <vt:lpstr>High demand for la county fitness stores</vt:lpstr>
      <vt:lpstr>Data acquisition and cleaning</vt:lpstr>
      <vt:lpstr>Map of all la cities using folium</vt:lpstr>
      <vt:lpstr>Foursquare venue data classification</vt:lpstr>
      <vt:lpstr>Map displaying all locations from great to bad</vt:lpstr>
      <vt:lpstr>Recommended locations to open a fitness store</vt:lpstr>
      <vt:lpstr>conclusion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City in lA county to open a fitness store</dc:title>
  <dc:creator>Philippe Lampietti</dc:creator>
  <cp:lastModifiedBy>Philippe Lampietti</cp:lastModifiedBy>
  <cp:revision>5</cp:revision>
  <dcterms:created xsi:type="dcterms:W3CDTF">2019-07-18T06:49:21Z</dcterms:created>
  <dcterms:modified xsi:type="dcterms:W3CDTF">2019-07-18T07:27:07Z</dcterms:modified>
</cp:coreProperties>
</file>