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3" r:id="rId8"/>
    <p:sldId id="265" r:id="rId9"/>
    <p:sldId id="270" r:id="rId10"/>
    <p:sldId id="266" r:id="rId11"/>
    <p:sldId id="267" r:id="rId12"/>
    <p:sldId id="271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A79"/>
    <a:srgbClr val="AFF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DD3C4-0459-B80F-DC50-D18E7698B54C}" v="3" dt="2024-12-17T09:15:44.464"/>
    <p1510:client id="{A9F38360-89D1-8EAB-CEF4-CA854AB04861}" v="115" dt="2024-12-16T09:28:09.999"/>
    <p1510:client id="{BA222957-10E8-C8FA-8BDC-28A618BBEB82}" v="44" dt="2024-12-17T09:57:0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85FB1-E43A-45C4-9999-464A58FD8651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D971BF-8807-4D9A-9745-073588EC9620}">
      <dgm:prSet/>
      <dgm:spPr/>
      <dgm:t>
        <a:bodyPr/>
        <a:lstStyle/>
        <a:p>
          <a:pPr algn="l" rtl="0"/>
          <a:r>
            <a:rPr lang="en-US" dirty="0" err="1">
              <a:latin typeface="Neue Haas Grotesk Text Pro"/>
            </a:rPr>
            <a:t>Objectifs</a:t>
          </a:r>
          <a:r>
            <a:rPr lang="en-US" dirty="0"/>
            <a:t> </a:t>
          </a:r>
          <a:r>
            <a:rPr lang="en-US" dirty="0" err="1"/>
            <a:t>Principaux</a:t>
          </a:r>
          <a:r>
            <a:rPr lang="en-US"/>
            <a:t> : </a:t>
          </a:r>
        </a:p>
      </dgm:t>
    </dgm:pt>
    <dgm:pt modelId="{ED98ADD2-4CB0-4ED8-97F4-F5CDB3DB27F4}" type="parTrans" cxnId="{67D903AD-C7DE-48E4-8126-A1A592C34E3D}">
      <dgm:prSet/>
      <dgm:spPr/>
      <dgm:t>
        <a:bodyPr/>
        <a:lstStyle/>
        <a:p>
          <a:endParaRPr lang="en-US"/>
        </a:p>
      </dgm:t>
    </dgm:pt>
    <dgm:pt modelId="{E0FD8452-8782-4B3F-A8CC-90321A6A36C8}" type="sibTrans" cxnId="{67D903AD-C7DE-48E4-8126-A1A592C34E3D}">
      <dgm:prSet/>
      <dgm:spPr/>
      <dgm:t>
        <a:bodyPr/>
        <a:lstStyle/>
        <a:p>
          <a:endParaRPr lang="en-US"/>
        </a:p>
      </dgm:t>
    </dgm:pt>
    <dgm:pt modelId="{9963B6AE-3A09-4CCD-AD79-5EEDCF408229}">
      <dgm:prSet/>
      <dgm:spPr/>
      <dgm:t>
        <a:bodyPr/>
        <a:lstStyle/>
        <a:p>
          <a:pPr algn="l"/>
          <a:r>
            <a:rPr lang="en-US"/>
            <a:t>1- </a:t>
          </a:r>
          <a:r>
            <a:rPr lang="en-US" err="1"/>
            <a:t>Produire</a:t>
          </a:r>
          <a:r>
            <a:rPr lang="en-US"/>
            <a:t> un </a:t>
          </a:r>
          <a:r>
            <a:rPr lang="en-US" err="1"/>
            <a:t>maillage</a:t>
          </a:r>
          <a:r>
            <a:rPr lang="en-US"/>
            <a:t> de barrages </a:t>
          </a:r>
          <a:r>
            <a:rPr lang="en-US" err="1"/>
            <a:t>hexaédrique</a:t>
          </a:r>
          <a:r>
            <a:rPr lang="en-US" dirty="0"/>
            <a:t> </a:t>
          </a:r>
          <a:r>
            <a:rPr lang="en-US" err="1"/>
            <a:t>respectant</a:t>
          </a:r>
          <a:r>
            <a:rPr lang="en-US"/>
            <a:t> la </a:t>
          </a:r>
          <a:r>
            <a:rPr lang="en-US" err="1"/>
            <a:t>topologie</a:t>
          </a:r>
          <a:r>
            <a:rPr lang="en-US"/>
            <a:t> local (barrage de </a:t>
          </a:r>
          <a:r>
            <a:rPr lang="en-US" err="1"/>
            <a:t>tsankov</a:t>
          </a:r>
          <a:r>
            <a:rPr lang="en-US"/>
            <a:t>) </a:t>
          </a:r>
        </a:p>
      </dgm:t>
    </dgm:pt>
    <dgm:pt modelId="{224B8717-5625-4EDB-9F94-88E3A390B46D}" type="parTrans" cxnId="{126FD61A-BC46-404B-96DA-9A23B8886694}">
      <dgm:prSet/>
      <dgm:spPr/>
      <dgm:t>
        <a:bodyPr/>
        <a:lstStyle/>
        <a:p>
          <a:endParaRPr lang="en-US"/>
        </a:p>
      </dgm:t>
    </dgm:pt>
    <dgm:pt modelId="{98278C8E-FCC3-4C5C-AA64-C788C8824086}" type="sibTrans" cxnId="{126FD61A-BC46-404B-96DA-9A23B8886694}">
      <dgm:prSet/>
      <dgm:spPr/>
      <dgm:t>
        <a:bodyPr/>
        <a:lstStyle/>
        <a:p>
          <a:endParaRPr lang="en-US"/>
        </a:p>
      </dgm:t>
    </dgm:pt>
    <dgm:pt modelId="{A147EA4A-8B5F-49A7-8EEE-A7DF6D1CD7FC}">
      <dgm:prSet/>
      <dgm:spPr/>
      <dgm:t>
        <a:bodyPr/>
        <a:lstStyle/>
        <a:p>
          <a:pPr algn="l"/>
          <a:r>
            <a:rPr lang="en-US" dirty="0"/>
            <a:t>2- </a:t>
          </a:r>
          <a:r>
            <a:rPr lang="en-US" dirty="0" err="1"/>
            <a:t>Effectuer</a:t>
          </a:r>
          <a:r>
            <a:rPr lang="en-US" dirty="0"/>
            <a:t> les </a:t>
          </a:r>
          <a:r>
            <a:rPr lang="en-US" dirty="0" err="1"/>
            <a:t>calculs</a:t>
          </a:r>
          <a:r>
            <a:rPr lang="en-US" dirty="0"/>
            <a:t> grâce à </a:t>
          </a:r>
          <a:r>
            <a:rPr lang="en-US" dirty="0" err="1"/>
            <a:t>l'algorithme</a:t>
          </a:r>
          <a:r>
            <a:rPr lang="en-US" dirty="0"/>
            <a:t> SEM3D </a:t>
          </a:r>
        </a:p>
      </dgm:t>
    </dgm:pt>
    <dgm:pt modelId="{4471BF84-1054-4EBB-BF64-22B2D6CA6B29}" type="parTrans" cxnId="{7E116845-6F70-4DC4-81E5-1205F67DE4D8}">
      <dgm:prSet/>
      <dgm:spPr/>
      <dgm:t>
        <a:bodyPr/>
        <a:lstStyle/>
        <a:p>
          <a:endParaRPr lang="en-US"/>
        </a:p>
      </dgm:t>
    </dgm:pt>
    <dgm:pt modelId="{58A4A250-1274-453E-9624-841A0BE1CCD6}" type="sibTrans" cxnId="{7E116845-6F70-4DC4-81E5-1205F67DE4D8}">
      <dgm:prSet/>
      <dgm:spPr/>
      <dgm:t>
        <a:bodyPr/>
        <a:lstStyle/>
        <a:p>
          <a:endParaRPr lang="en-US"/>
        </a:p>
      </dgm:t>
    </dgm:pt>
    <dgm:pt modelId="{A426B15F-02BF-498E-BE73-FC680282CC91}">
      <dgm:prSet/>
      <dgm:spPr/>
      <dgm:t>
        <a:bodyPr/>
        <a:lstStyle/>
        <a:p>
          <a:r>
            <a:rPr lang="en-US"/>
            <a:t>3- </a:t>
          </a:r>
          <a:r>
            <a:rPr lang="en-US" err="1"/>
            <a:t>Implémentation</a:t>
          </a:r>
          <a:r>
            <a:rPr lang="en-US"/>
            <a:t> et étude (</a:t>
          </a:r>
          <a:r>
            <a:rPr lang="en-US" err="1"/>
            <a:t>stabilités</a:t>
          </a:r>
          <a:r>
            <a:rPr lang="en-US"/>
            <a:t>, </a:t>
          </a:r>
          <a:r>
            <a:rPr lang="en-US" err="1"/>
            <a:t>complexité</a:t>
          </a:r>
          <a:r>
            <a:rPr lang="en-US"/>
            <a:t>) </a:t>
          </a:r>
          <a:r>
            <a:rPr lang="en-US" err="1"/>
            <a:t>d'autres</a:t>
          </a:r>
          <a:r>
            <a:rPr lang="en-US"/>
            <a:t> </a:t>
          </a:r>
          <a:r>
            <a:rPr lang="en-US" err="1"/>
            <a:t>méthodes</a:t>
          </a:r>
          <a:r>
            <a:rPr lang="en-US"/>
            <a:t> numérique </a:t>
          </a:r>
          <a:r>
            <a:rPr lang="en-US" err="1"/>
            <a:t>notamment</a:t>
          </a:r>
          <a:r>
            <a:rPr lang="en-US"/>
            <a:t> SEM avec </a:t>
          </a:r>
          <a:r>
            <a:rPr lang="en-US" err="1"/>
            <a:t>approche</a:t>
          </a:r>
          <a:r>
            <a:rPr lang="en-US"/>
            <a:t> </a:t>
          </a:r>
          <a:r>
            <a:rPr lang="en-US" err="1"/>
            <a:t>modifié</a:t>
          </a:r>
          <a:r>
            <a:rPr lang="en-US"/>
            <a:t> dans un </a:t>
          </a:r>
          <a:r>
            <a:rPr lang="en-US" err="1"/>
            <a:t>cas</a:t>
          </a:r>
          <a:r>
            <a:rPr lang="en-US"/>
            <a:t> simple 1D pour </a:t>
          </a:r>
          <a:r>
            <a:rPr lang="en-US" err="1"/>
            <a:t>conclure</a:t>
          </a:r>
          <a:r>
            <a:rPr lang="en-US"/>
            <a:t> sur la </a:t>
          </a:r>
          <a:r>
            <a:rPr lang="en-US" err="1"/>
            <a:t>stabilité</a:t>
          </a:r>
          <a:r>
            <a:rPr lang="en-US"/>
            <a:t> dans des </a:t>
          </a:r>
          <a:r>
            <a:rPr lang="en-US" err="1"/>
            <a:t>cas</a:t>
          </a:r>
          <a:r>
            <a:rPr lang="en-US"/>
            <a:t> 3D </a:t>
          </a:r>
        </a:p>
      </dgm:t>
    </dgm:pt>
    <dgm:pt modelId="{26520108-0A31-41AF-A384-6E765502DBBF}" type="parTrans" cxnId="{82332018-66A9-49F4-9DF4-54FE8125B5C9}">
      <dgm:prSet/>
      <dgm:spPr/>
      <dgm:t>
        <a:bodyPr/>
        <a:lstStyle/>
        <a:p>
          <a:endParaRPr lang="en-US"/>
        </a:p>
      </dgm:t>
    </dgm:pt>
    <dgm:pt modelId="{C1CC0B7D-7760-4DCB-888C-8DA988244B65}" type="sibTrans" cxnId="{82332018-66A9-49F4-9DF4-54FE8125B5C9}">
      <dgm:prSet/>
      <dgm:spPr/>
      <dgm:t>
        <a:bodyPr/>
        <a:lstStyle/>
        <a:p>
          <a:endParaRPr lang="en-US"/>
        </a:p>
      </dgm:t>
    </dgm:pt>
    <dgm:pt modelId="{97383E7A-1293-40C0-B739-D4621DA99271}" type="pres">
      <dgm:prSet presAssocID="{9C885FB1-E43A-45C4-9999-464A58FD8651}" presName="outerComposite" presStyleCnt="0">
        <dgm:presLayoutVars>
          <dgm:chMax val="5"/>
          <dgm:dir/>
          <dgm:resizeHandles val="exact"/>
        </dgm:presLayoutVars>
      </dgm:prSet>
      <dgm:spPr/>
    </dgm:pt>
    <dgm:pt modelId="{6D6FB70B-7692-4E96-A419-5963C75FA9B6}" type="pres">
      <dgm:prSet presAssocID="{9C885FB1-E43A-45C4-9999-464A58FD8651}" presName="dummyMaxCanvas" presStyleCnt="0">
        <dgm:presLayoutVars/>
      </dgm:prSet>
      <dgm:spPr/>
    </dgm:pt>
    <dgm:pt modelId="{277A0BD3-E71F-4CB9-B14F-DA1A8FDDBE4A}" type="pres">
      <dgm:prSet presAssocID="{9C885FB1-E43A-45C4-9999-464A58FD8651}" presName="FourNodes_1" presStyleLbl="node1" presStyleIdx="0" presStyleCnt="4">
        <dgm:presLayoutVars>
          <dgm:bulletEnabled val="1"/>
        </dgm:presLayoutVars>
      </dgm:prSet>
      <dgm:spPr/>
    </dgm:pt>
    <dgm:pt modelId="{EA1BB255-7FA9-4642-900E-85B144236EC9}" type="pres">
      <dgm:prSet presAssocID="{9C885FB1-E43A-45C4-9999-464A58FD8651}" presName="FourNodes_2" presStyleLbl="node1" presStyleIdx="1" presStyleCnt="4">
        <dgm:presLayoutVars>
          <dgm:bulletEnabled val="1"/>
        </dgm:presLayoutVars>
      </dgm:prSet>
      <dgm:spPr/>
    </dgm:pt>
    <dgm:pt modelId="{F1CF285D-F8EF-4848-A932-FF2C2A648F6E}" type="pres">
      <dgm:prSet presAssocID="{9C885FB1-E43A-45C4-9999-464A58FD8651}" presName="FourNodes_3" presStyleLbl="node1" presStyleIdx="2" presStyleCnt="4">
        <dgm:presLayoutVars>
          <dgm:bulletEnabled val="1"/>
        </dgm:presLayoutVars>
      </dgm:prSet>
      <dgm:spPr/>
    </dgm:pt>
    <dgm:pt modelId="{18698281-3561-4FDC-B35A-C0FE4D197C84}" type="pres">
      <dgm:prSet presAssocID="{9C885FB1-E43A-45C4-9999-464A58FD8651}" presName="FourNodes_4" presStyleLbl="node1" presStyleIdx="3" presStyleCnt="4">
        <dgm:presLayoutVars>
          <dgm:bulletEnabled val="1"/>
        </dgm:presLayoutVars>
      </dgm:prSet>
      <dgm:spPr/>
    </dgm:pt>
    <dgm:pt modelId="{1BFA54D5-DE28-4924-B375-3BA5A5EA1F94}" type="pres">
      <dgm:prSet presAssocID="{9C885FB1-E43A-45C4-9999-464A58FD8651}" presName="FourConn_1-2" presStyleLbl="fgAccFollowNode1" presStyleIdx="0" presStyleCnt="3">
        <dgm:presLayoutVars>
          <dgm:bulletEnabled val="1"/>
        </dgm:presLayoutVars>
      </dgm:prSet>
      <dgm:spPr/>
    </dgm:pt>
    <dgm:pt modelId="{C787F998-23B1-4CD7-BC5A-962391B1903D}" type="pres">
      <dgm:prSet presAssocID="{9C885FB1-E43A-45C4-9999-464A58FD8651}" presName="FourConn_2-3" presStyleLbl="fgAccFollowNode1" presStyleIdx="1" presStyleCnt="3">
        <dgm:presLayoutVars>
          <dgm:bulletEnabled val="1"/>
        </dgm:presLayoutVars>
      </dgm:prSet>
      <dgm:spPr/>
    </dgm:pt>
    <dgm:pt modelId="{FB6E9FCA-4505-47E9-8BF0-39FBF11050A5}" type="pres">
      <dgm:prSet presAssocID="{9C885FB1-E43A-45C4-9999-464A58FD8651}" presName="FourConn_3-4" presStyleLbl="fgAccFollowNode1" presStyleIdx="2" presStyleCnt="3">
        <dgm:presLayoutVars>
          <dgm:bulletEnabled val="1"/>
        </dgm:presLayoutVars>
      </dgm:prSet>
      <dgm:spPr/>
    </dgm:pt>
    <dgm:pt modelId="{DB7AA689-C14C-49A7-84FA-5C79890659E3}" type="pres">
      <dgm:prSet presAssocID="{9C885FB1-E43A-45C4-9999-464A58FD8651}" presName="FourNodes_1_text" presStyleLbl="node1" presStyleIdx="3" presStyleCnt="4">
        <dgm:presLayoutVars>
          <dgm:bulletEnabled val="1"/>
        </dgm:presLayoutVars>
      </dgm:prSet>
      <dgm:spPr/>
    </dgm:pt>
    <dgm:pt modelId="{38EB66AD-4071-47DE-B9E0-5FF06977411E}" type="pres">
      <dgm:prSet presAssocID="{9C885FB1-E43A-45C4-9999-464A58FD8651}" presName="FourNodes_2_text" presStyleLbl="node1" presStyleIdx="3" presStyleCnt="4">
        <dgm:presLayoutVars>
          <dgm:bulletEnabled val="1"/>
        </dgm:presLayoutVars>
      </dgm:prSet>
      <dgm:spPr/>
    </dgm:pt>
    <dgm:pt modelId="{4C56D470-9A96-4CCC-9F59-2219478B7518}" type="pres">
      <dgm:prSet presAssocID="{9C885FB1-E43A-45C4-9999-464A58FD8651}" presName="FourNodes_3_text" presStyleLbl="node1" presStyleIdx="3" presStyleCnt="4">
        <dgm:presLayoutVars>
          <dgm:bulletEnabled val="1"/>
        </dgm:presLayoutVars>
      </dgm:prSet>
      <dgm:spPr/>
    </dgm:pt>
    <dgm:pt modelId="{2F690514-724E-4DC9-919B-6BBFC72C0F89}" type="pres">
      <dgm:prSet presAssocID="{9C885FB1-E43A-45C4-9999-464A58FD865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CCDC90A-6308-4538-843F-45E25A9F4F35}" type="presOf" srcId="{E0FD8452-8782-4B3F-A8CC-90321A6A36C8}" destId="{1BFA54D5-DE28-4924-B375-3BA5A5EA1F94}" srcOrd="0" destOrd="0" presId="urn:microsoft.com/office/officeart/2005/8/layout/vProcess5"/>
    <dgm:cxn modelId="{82332018-66A9-49F4-9DF4-54FE8125B5C9}" srcId="{9C885FB1-E43A-45C4-9999-464A58FD8651}" destId="{A426B15F-02BF-498E-BE73-FC680282CC91}" srcOrd="3" destOrd="0" parTransId="{26520108-0A31-41AF-A384-6E765502DBBF}" sibTransId="{C1CC0B7D-7760-4DCB-888C-8DA988244B65}"/>
    <dgm:cxn modelId="{126FD61A-BC46-404B-96DA-9A23B8886694}" srcId="{9C885FB1-E43A-45C4-9999-464A58FD8651}" destId="{9963B6AE-3A09-4CCD-AD79-5EEDCF408229}" srcOrd="1" destOrd="0" parTransId="{224B8717-5625-4EDB-9F94-88E3A390B46D}" sibTransId="{98278C8E-FCC3-4C5C-AA64-C788C8824086}"/>
    <dgm:cxn modelId="{7B676D1C-F286-48B6-876A-AB5BE8C50D43}" type="presOf" srcId="{CBD971BF-8807-4D9A-9745-073588EC9620}" destId="{277A0BD3-E71F-4CB9-B14F-DA1A8FDDBE4A}" srcOrd="0" destOrd="0" presId="urn:microsoft.com/office/officeart/2005/8/layout/vProcess5"/>
    <dgm:cxn modelId="{7E5AA81F-728F-43C5-847C-AE375CDED2AC}" type="presOf" srcId="{A147EA4A-8B5F-49A7-8EEE-A7DF6D1CD7FC}" destId="{4C56D470-9A96-4CCC-9F59-2219478B7518}" srcOrd="1" destOrd="0" presId="urn:microsoft.com/office/officeart/2005/8/layout/vProcess5"/>
    <dgm:cxn modelId="{E9B23F30-ED34-4F28-B424-0ED028BC2770}" type="presOf" srcId="{A426B15F-02BF-498E-BE73-FC680282CC91}" destId="{2F690514-724E-4DC9-919B-6BBFC72C0F89}" srcOrd="1" destOrd="0" presId="urn:microsoft.com/office/officeart/2005/8/layout/vProcess5"/>
    <dgm:cxn modelId="{3200D53A-F166-4EA3-BE51-C52F1A1C7B91}" type="presOf" srcId="{9963B6AE-3A09-4CCD-AD79-5EEDCF408229}" destId="{38EB66AD-4071-47DE-B9E0-5FF06977411E}" srcOrd="1" destOrd="0" presId="urn:microsoft.com/office/officeart/2005/8/layout/vProcess5"/>
    <dgm:cxn modelId="{F3B14563-F969-4CDF-8CBA-5EC0F83A6CBC}" type="presOf" srcId="{9963B6AE-3A09-4CCD-AD79-5EEDCF408229}" destId="{EA1BB255-7FA9-4642-900E-85B144236EC9}" srcOrd="0" destOrd="0" presId="urn:microsoft.com/office/officeart/2005/8/layout/vProcess5"/>
    <dgm:cxn modelId="{7E116845-6F70-4DC4-81E5-1205F67DE4D8}" srcId="{9C885FB1-E43A-45C4-9999-464A58FD8651}" destId="{A147EA4A-8B5F-49A7-8EEE-A7DF6D1CD7FC}" srcOrd="2" destOrd="0" parTransId="{4471BF84-1054-4EBB-BF64-22B2D6CA6B29}" sibTransId="{58A4A250-1274-453E-9624-841A0BE1CCD6}"/>
    <dgm:cxn modelId="{65597B6F-A850-4C5F-98BF-5D443E2B3366}" type="presOf" srcId="{A147EA4A-8B5F-49A7-8EEE-A7DF6D1CD7FC}" destId="{F1CF285D-F8EF-4848-A932-FF2C2A648F6E}" srcOrd="0" destOrd="0" presId="urn:microsoft.com/office/officeart/2005/8/layout/vProcess5"/>
    <dgm:cxn modelId="{BD3AFB78-1573-41BA-B55F-4CBB8BCF1C70}" type="presOf" srcId="{98278C8E-FCC3-4C5C-AA64-C788C8824086}" destId="{C787F998-23B1-4CD7-BC5A-962391B1903D}" srcOrd="0" destOrd="0" presId="urn:microsoft.com/office/officeart/2005/8/layout/vProcess5"/>
    <dgm:cxn modelId="{687F297A-D101-483C-A6AE-254A6F038A04}" type="presOf" srcId="{CBD971BF-8807-4D9A-9745-073588EC9620}" destId="{DB7AA689-C14C-49A7-84FA-5C79890659E3}" srcOrd="1" destOrd="0" presId="urn:microsoft.com/office/officeart/2005/8/layout/vProcess5"/>
    <dgm:cxn modelId="{67D903AD-C7DE-48E4-8126-A1A592C34E3D}" srcId="{9C885FB1-E43A-45C4-9999-464A58FD8651}" destId="{CBD971BF-8807-4D9A-9745-073588EC9620}" srcOrd="0" destOrd="0" parTransId="{ED98ADD2-4CB0-4ED8-97F4-F5CDB3DB27F4}" sibTransId="{E0FD8452-8782-4B3F-A8CC-90321A6A36C8}"/>
    <dgm:cxn modelId="{34AE26C8-BCD2-4991-90BD-BD07A11BCC09}" type="presOf" srcId="{9C885FB1-E43A-45C4-9999-464A58FD8651}" destId="{97383E7A-1293-40C0-B739-D4621DA99271}" srcOrd="0" destOrd="0" presId="urn:microsoft.com/office/officeart/2005/8/layout/vProcess5"/>
    <dgm:cxn modelId="{7E4F54D5-E0E7-4552-A0A3-D9A1058346A4}" type="presOf" srcId="{58A4A250-1274-453E-9624-841A0BE1CCD6}" destId="{FB6E9FCA-4505-47E9-8BF0-39FBF11050A5}" srcOrd="0" destOrd="0" presId="urn:microsoft.com/office/officeart/2005/8/layout/vProcess5"/>
    <dgm:cxn modelId="{DB378BE1-D5EA-45F0-83A9-83AE656497E2}" type="presOf" srcId="{A426B15F-02BF-498E-BE73-FC680282CC91}" destId="{18698281-3561-4FDC-B35A-C0FE4D197C84}" srcOrd="0" destOrd="0" presId="urn:microsoft.com/office/officeart/2005/8/layout/vProcess5"/>
    <dgm:cxn modelId="{E284BF84-4785-4AA2-956D-74C7A1F65AC7}" type="presParOf" srcId="{97383E7A-1293-40C0-B739-D4621DA99271}" destId="{6D6FB70B-7692-4E96-A419-5963C75FA9B6}" srcOrd="0" destOrd="0" presId="urn:microsoft.com/office/officeart/2005/8/layout/vProcess5"/>
    <dgm:cxn modelId="{5148BB39-6712-41F4-862A-E4C8860AE67F}" type="presParOf" srcId="{97383E7A-1293-40C0-B739-D4621DA99271}" destId="{277A0BD3-E71F-4CB9-B14F-DA1A8FDDBE4A}" srcOrd="1" destOrd="0" presId="urn:microsoft.com/office/officeart/2005/8/layout/vProcess5"/>
    <dgm:cxn modelId="{4852EA5C-541F-4B64-AC95-9144AF9E3E7C}" type="presParOf" srcId="{97383E7A-1293-40C0-B739-D4621DA99271}" destId="{EA1BB255-7FA9-4642-900E-85B144236EC9}" srcOrd="2" destOrd="0" presId="urn:microsoft.com/office/officeart/2005/8/layout/vProcess5"/>
    <dgm:cxn modelId="{D22BE1CB-83F5-465A-9E3C-706C33940461}" type="presParOf" srcId="{97383E7A-1293-40C0-B739-D4621DA99271}" destId="{F1CF285D-F8EF-4848-A932-FF2C2A648F6E}" srcOrd="3" destOrd="0" presId="urn:microsoft.com/office/officeart/2005/8/layout/vProcess5"/>
    <dgm:cxn modelId="{4BF6DC7D-9410-4087-95A2-06656C6BF848}" type="presParOf" srcId="{97383E7A-1293-40C0-B739-D4621DA99271}" destId="{18698281-3561-4FDC-B35A-C0FE4D197C84}" srcOrd="4" destOrd="0" presId="urn:microsoft.com/office/officeart/2005/8/layout/vProcess5"/>
    <dgm:cxn modelId="{C202E901-FD4B-4AF2-8112-9A5EE05987A0}" type="presParOf" srcId="{97383E7A-1293-40C0-B739-D4621DA99271}" destId="{1BFA54D5-DE28-4924-B375-3BA5A5EA1F94}" srcOrd="5" destOrd="0" presId="urn:microsoft.com/office/officeart/2005/8/layout/vProcess5"/>
    <dgm:cxn modelId="{FBDA8E5A-83B1-48DD-B92F-510791B532F8}" type="presParOf" srcId="{97383E7A-1293-40C0-B739-D4621DA99271}" destId="{C787F998-23B1-4CD7-BC5A-962391B1903D}" srcOrd="6" destOrd="0" presId="urn:microsoft.com/office/officeart/2005/8/layout/vProcess5"/>
    <dgm:cxn modelId="{4DC31CFA-C52C-40F1-A4A9-F687B955BCDB}" type="presParOf" srcId="{97383E7A-1293-40C0-B739-D4621DA99271}" destId="{FB6E9FCA-4505-47E9-8BF0-39FBF11050A5}" srcOrd="7" destOrd="0" presId="urn:microsoft.com/office/officeart/2005/8/layout/vProcess5"/>
    <dgm:cxn modelId="{396CCFF5-3D48-46AD-B681-B2CA7D83DE9C}" type="presParOf" srcId="{97383E7A-1293-40C0-B739-D4621DA99271}" destId="{DB7AA689-C14C-49A7-84FA-5C79890659E3}" srcOrd="8" destOrd="0" presId="urn:microsoft.com/office/officeart/2005/8/layout/vProcess5"/>
    <dgm:cxn modelId="{26F86031-1DEC-4FA5-8904-3714CF6DAD54}" type="presParOf" srcId="{97383E7A-1293-40C0-B739-D4621DA99271}" destId="{38EB66AD-4071-47DE-B9E0-5FF06977411E}" srcOrd="9" destOrd="0" presId="urn:microsoft.com/office/officeart/2005/8/layout/vProcess5"/>
    <dgm:cxn modelId="{2D0F22D5-1803-4E7C-8533-9779B83380F9}" type="presParOf" srcId="{97383E7A-1293-40C0-B739-D4621DA99271}" destId="{4C56D470-9A96-4CCC-9F59-2219478B7518}" srcOrd="10" destOrd="0" presId="urn:microsoft.com/office/officeart/2005/8/layout/vProcess5"/>
    <dgm:cxn modelId="{4134E091-9D21-44CF-9EBA-DD2B9F080EBE}" type="presParOf" srcId="{97383E7A-1293-40C0-B739-D4621DA99271}" destId="{2F690514-724E-4DC9-919B-6BBFC72C0F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2E42BA-6B51-41AB-B5E0-B501C37EBD0A}" type="doc">
      <dgm:prSet loTypeId="urn:microsoft.com/office/officeart/2005/8/layout/hProcess11" loCatId="process" qsTypeId="urn:microsoft.com/office/officeart/2005/8/quickstyle/simple1" qsCatId="simple" csTypeId="urn:microsoft.com/office/officeart/2005/8/colors/accent3_2" csCatId="accent3" phldr="1"/>
      <dgm:spPr/>
    </dgm:pt>
    <dgm:pt modelId="{FAC63D60-9804-40DA-8D00-08A5F66ED839}">
      <dgm:prSet phldrT="[Text]" phldr="0"/>
      <dgm:spPr/>
      <dgm:t>
        <a:bodyPr/>
        <a:lstStyle/>
        <a:p>
          <a:pPr rtl="0"/>
          <a:r>
            <a:rPr lang="en-US" err="1">
              <a:solidFill>
                <a:schemeClr val="accent3"/>
              </a:solidFill>
              <a:latin typeface="Neue Haas Grotesk Text Pro"/>
            </a:rPr>
            <a:t>Aprentissage</a:t>
          </a:r>
          <a:r>
            <a:rPr lang="en-US">
              <a:solidFill>
                <a:schemeClr val="accent3"/>
              </a:solidFill>
              <a:latin typeface="Neue Haas Grotesk Text Pro"/>
            </a:rPr>
            <a:t> de GMSH</a:t>
          </a:r>
          <a:endParaRPr lang="en-US">
            <a:solidFill>
              <a:schemeClr val="accent3"/>
            </a:solidFill>
          </a:endParaRPr>
        </a:p>
      </dgm:t>
    </dgm:pt>
    <dgm:pt modelId="{5DA5C9E8-626E-4B23-A74E-3AED82D3653F}" type="parTrans" cxnId="{B871EFFA-7F64-4A8D-AD30-1F329FE44C6E}">
      <dgm:prSet/>
      <dgm:spPr/>
    </dgm:pt>
    <dgm:pt modelId="{E1807E0A-8C25-4407-AFB9-31E96AF5C180}" type="sibTrans" cxnId="{B871EFFA-7F64-4A8D-AD30-1F329FE44C6E}">
      <dgm:prSet/>
      <dgm:spPr/>
    </dgm:pt>
    <dgm:pt modelId="{7540786E-07DF-4F44-8959-194629E8BC88}">
      <dgm:prSet phldrT="[Text]" phldr="0"/>
      <dgm:spPr/>
      <dgm:t>
        <a:bodyPr/>
        <a:lstStyle/>
        <a:p>
          <a:pPr rtl="0"/>
          <a:r>
            <a:rPr lang="en-US">
              <a:solidFill>
                <a:schemeClr val="accent3"/>
              </a:solidFill>
              <a:latin typeface="Neue Haas Grotesk Text Pro"/>
            </a:rPr>
            <a:t>Maillage "générique"</a:t>
          </a:r>
          <a:endParaRPr lang="en-US">
            <a:solidFill>
              <a:schemeClr val="accent3"/>
            </a:solidFill>
          </a:endParaRPr>
        </a:p>
      </dgm:t>
    </dgm:pt>
    <dgm:pt modelId="{650C0182-5458-457B-B99E-6D3261B366B4}" type="parTrans" cxnId="{850E2140-5FE4-46DE-8F47-64913BA081A7}">
      <dgm:prSet/>
      <dgm:spPr/>
    </dgm:pt>
    <dgm:pt modelId="{619EEB5E-AF68-4983-9D93-1A5824FE3AD6}" type="sibTrans" cxnId="{850E2140-5FE4-46DE-8F47-64913BA081A7}">
      <dgm:prSet/>
      <dgm:spPr/>
    </dgm:pt>
    <dgm:pt modelId="{5DF526E7-7F36-4DAA-AD97-6053234597A6}">
      <dgm:prSet phldr="0"/>
      <dgm:spPr/>
      <dgm:t>
        <a:bodyPr/>
        <a:lstStyle/>
        <a:p>
          <a:pPr rtl="0"/>
          <a:r>
            <a:rPr lang="en-US" err="1">
              <a:solidFill>
                <a:schemeClr val="accent3"/>
              </a:solidFill>
              <a:latin typeface="Neue Haas Grotesk Text Pro"/>
            </a:rPr>
            <a:t>Déformer</a:t>
          </a:r>
          <a:r>
            <a:rPr lang="en-US">
              <a:solidFill>
                <a:schemeClr val="accent3"/>
              </a:solidFill>
              <a:latin typeface="Neue Haas Grotesk Text Pro"/>
            </a:rPr>
            <a:t> le </a:t>
          </a:r>
          <a:r>
            <a:rPr lang="en-US" err="1">
              <a:solidFill>
                <a:schemeClr val="accent3"/>
              </a:solidFill>
              <a:latin typeface="Neue Haas Grotesk Text Pro"/>
            </a:rPr>
            <a:t>maillage</a:t>
          </a:r>
          <a:r>
            <a:rPr lang="en-US">
              <a:solidFill>
                <a:schemeClr val="accent3"/>
              </a:solidFill>
              <a:latin typeface="Neue Haas Grotesk Text Pro"/>
            </a:rPr>
            <a:t> pour inclure les données </a:t>
          </a:r>
          <a:r>
            <a:rPr lang="en-US" err="1">
              <a:solidFill>
                <a:schemeClr val="accent3"/>
              </a:solidFill>
              <a:latin typeface="Neue Haas Grotesk Text Pro"/>
            </a:rPr>
            <a:t>topographiques</a:t>
          </a:r>
          <a:endParaRPr lang="en-US">
            <a:solidFill>
              <a:schemeClr val="accent3"/>
            </a:solidFill>
            <a:latin typeface="Neue Haas Grotesk Text Pro"/>
          </a:endParaRPr>
        </a:p>
      </dgm:t>
    </dgm:pt>
    <dgm:pt modelId="{CB97CF8C-F84A-405C-AF9F-55D4A5306A29}" type="parTrans" cxnId="{AC5C1A82-0CDD-492B-A5FC-8CEC8387ECBA}">
      <dgm:prSet/>
      <dgm:spPr/>
    </dgm:pt>
    <dgm:pt modelId="{037470FC-8960-4D75-9654-EE37CB8B38F9}" type="sibTrans" cxnId="{AC5C1A82-0CDD-492B-A5FC-8CEC8387ECBA}">
      <dgm:prSet/>
      <dgm:spPr/>
    </dgm:pt>
    <dgm:pt modelId="{F9B9361F-C1A7-4293-9CFE-DE50CA6F52CD}" type="pres">
      <dgm:prSet presAssocID="{8B2E42BA-6B51-41AB-B5E0-B501C37EBD0A}" presName="Name0" presStyleCnt="0">
        <dgm:presLayoutVars>
          <dgm:dir/>
          <dgm:resizeHandles val="exact"/>
        </dgm:presLayoutVars>
      </dgm:prSet>
      <dgm:spPr/>
    </dgm:pt>
    <dgm:pt modelId="{7B67B4C6-C9AC-4FA6-B70D-CE9ABDFD628E}" type="pres">
      <dgm:prSet presAssocID="{8B2E42BA-6B51-41AB-B5E0-B501C37EBD0A}" presName="arrow" presStyleLbl="bgShp" presStyleIdx="0" presStyleCnt="1"/>
      <dgm:spPr/>
    </dgm:pt>
    <dgm:pt modelId="{7FD2483A-673A-43CD-AEEF-7359FD9E125A}" type="pres">
      <dgm:prSet presAssocID="{8B2E42BA-6B51-41AB-B5E0-B501C37EBD0A}" presName="points" presStyleCnt="0"/>
      <dgm:spPr/>
    </dgm:pt>
    <dgm:pt modelId="{0EF08D27-0F1D-404C-9C91-D729830162EB}" type="pres">
      <dgm:prSet presAssocID="{FAC63D60-9804-40DA-8D00-08A5F66ED839}" presName="compositeA" presStyleCnt="0"/>
      <dgm:spPr/>
    </dgm:pt>
    <dgm:pt modelId="{43C0B242-2EC6-4426-96B7-13EC96F98C6D}" type="pres">
      <dgm:prSet presAssocID="{FAC63D60-9804-40DA-8D00-08A5F66ED839}" presName="textA" presStyleLbl="revTx" presStyleIdx="0" presStyleCnt="3">
        <dgm:presLayoutVars>
          <dgm:bulletEnabled val="1"/>
        </dgm:presLayoutVars>
      </dgm:prSet>
      <dgm:spPr/>
    </dgm:pt>
    <dgm:pt modelId="{E29D1A08-2EB7-41AC-B52F-D0FB30379D2A}" type="pres">
      <dgm:prSet presAssocID="{FAC63D60-9804-40DA-8D00-08A5F66ED839}" presName="circleA" presStyleLbl="node1" presStyleIdx="0" presStyleCnt="3"/>
      <dgm:spPr/>
    </dgm:pt>
    <dgm:pt modelId="{389DCAA7-73DD-41F3-847D-45CEE037E821}" type="pres">
      <dgm:prSet presAssocID="{FAC63D60-9804-40DA-8D00-08A5F66ED839}" presName="spaceA" presStyleCnt="0"/>
      <dgm:spPr/>
    </dgm:pt>
    <dgm:pt modelId="{9415E5F3-A4D6-4D38-8E2C-477C86824466}" type="pres">
      <dgm:prSet presAssocID="{E1807E0A-8C25-4407-AFB9-31E96AF5C180}" presName="space" presStyleCnt="0"/>
      <dgm:spPr/>
    </dgm:pt>
    <dgm:pt modelId="{510A7B24-BD2A-4427-8A78-A71F73EC11FF}" type="pres">
      <dgm:prSet presAssocID="{7540786E-07DF-4F44-8959-194629E8BC88}" presName="compositeB" presStyleCnt="0"/>
      <dgm:spPr/>
    </dgm:pt>
    <dgm:pt modelId="{016CA70A-826F-4028-9647-C5D6ACC838E4}" type="pres">
      <dgm:prSet presAssocID="{7540786E-07DF-4F44-8959-194629E8BC88}" presName="textB" presStyleLbl="revTx" presStyleIdx="1" presStyleCnt="3">
        <dgm:presLayoutVars>
          <dgm:bulletEnabled val="1"/>
        </dgm:presLayoutVars>
      </dgm:prSet>
      <dgm:spPr/>
    </dgm:pt>
    <dgm:pt modelId="{20164D37-5323-4AD9-A232-3E2B2E9AA9B8}" type="pres">
      <dgm:prSet presAssocID="{7540786E-07DF-4F44-8959-194629E8BC88}" presName="circleB" presStyleLbl="node1" presStyleIdx="1" presStyleCnt="3"/>
      <dgm:spPr/>
    </dgm:pt>
    <dgm:pt modelId="{08AF1233-63B7-46B3-BFE8-0349EDB0E165}" type="pres">
      <dgm:prSet presAssocID="{7540786E-07DF-4F44-8959-194629E8BC88}" presName="spaceB" presStyleCnt="0"/>
      <dgm:spPr/>
    </dgm:pt>
    <dgm:pt modelId="{EA034854-9CBA-410E-B8EE-BD4FDA533EAB}" type="pres">
      <dgm:prSet presAssocID="{619EEB5E-AF68-4983-9D93-1A5824FE3AD6}" presName="space" presStyleCnt="0"/>
      <dgm:spPr/>
    </dgm:pt>
    <dgm:pt modelId="{475B389E-3BF1-4C3D-95E7-083D4CDE8174}" type="pres">
      <dgm:prSet presAssocID="{5DF526E7-7F36-4DAA-AD97-6053234597A6}" presName="compositeA" presStyleCnt="0"/>
      <dgm:spPr/>
    </dgm:pt>
    <dgm:pt modelId="{6ED56E50-0E59-475C-B14E-A46071E76F19}" type="pres">
      <dgm:prSet presAssocID="{5DF526E7-7F36-4DAA-AD97-6053234597A6}" presName="textA" presStyleLbl="revTx" presStyleIdx="2" presStyleCnt="3">
        <dgm:presLayoutVars>
          <dgm:bulletEnabled val="1"/>
        </dgm:presLayoutVars>
      </dgm:prSet>
      <dgm:spPr/>
    </dgm:pt>
    <dgm:pt modelId="{3D12183E-E4EB-4B05-BD09-30F5222A6950}" type="pres">
      <dgm:prSet presAssocID="{5DF526E7-7F36-4DAA-AD97-6053234597A6}" presName="circleA" presStyleLbl="node1" presStyleIdx="2" presStyleCnt="3"/>
      <dgm:spPr/>
    </dgm:pt>
    <dgm:pt modelId="{4661CC37-AD8D-4147-99A8-859AB0FD4FBB}" type="pres">
      <dgm:prSet presAssocID="{5DF526E7-7F36-4DAA-AD97-6053234597A6}" presName="spaceA" presStyleCnt="0"/>
      <dgm:spPr/>
    </dgm:pt>
  </dgm:ptLst>
  <dgm:cxnLst>
    <dgm:cxn modelId="{DD9FFD07-18EE-4912-BB71-2E08286F1964}" type="presOf" srcId="{FAC63D60-9804-40DA-8D00-08A5F66ED839}" destId="{43C0B242-2EC6-4426-96B7-13EC96F98C6D}" srcOrd="0" destOrd="0" presId="urn:microsoft.com/office/officeart/2005/8/layout/hProcess11"/>
    <dgm:cxn modelId="{850E2140-5FE4-46DE-8F47-64913BA081A7}" srcId="{8B2E42BA-6B51-41AB-B5E0-B501C37EBD0A}" destId="{7540786E-07DF-4F44-8959-194629E8BC88}" srcOrd="1" destOrd="0" parTransId="{650C0182-5458-457B-B99E-6D3261B366B4}" sibTransId="{619EEB5E-AF68-4983-9D93-1A5824FE3AD6}"/>
    <dgm:cxn modelId="{AC5C1A82-0CDD-492B-A5FC-8CEC8387ECBA}" srcId="{8B2E42BA-6B51-41AB-B5E0-B501C37EBD0A}" destId="{5DF526E7-7F36-4DAA-AD97-6053234597A6}" srcOrd="2" destOrd="0" parTransId="{CB97CF8C-F84A-405C-AF9F-55D4A5306A29}" sibTransId="{037470FC-8960-4D75-9654-EE37CB8B38F9}"/>
    <dgm:cxn modelId="{BBCC588A-42FF-4B6A-B6CE-5A7928D7437E}" type="presOf" srcId="{5DF526E7-7F36-4DAA-AD97-6053234597A6}" destId="{6ED56E50-0E59-475C-B14E-A46071E76F19}" srcOrd="0" destOrd="0" presId="urn:microsoft.com/office/officeart/2005/8/layout/hProcess11"/>
    <dgm:cxn modelId="{C768D5A0-6B29-4C45-AD85-B141AB711B4E}" type="presOf" srcId="{7540786E-07DF-4F44-8959-194629E8BC88}" destId="{016CA70A-826F-4028-9647-C5D6ACC838E4}" srcOrd="0" destOrd="0" presId="urn:microsoft.com/office/officeart/2005/8/layout/hProcess11"/>
    <dgm:cxn modelId="{30F3CACD-0EBD-493F-95D3-0B5A1459F1F7}" type="presOf" srcId="{8B2E42BA-6B51-41AB-B5E0-B501C37EBD0A}" destId="{F9B9361F-C1A7-4293-9CFE-DE50CA6F52CD}" srcOrd="0" destOrd="0" presId="urn:microsoft.com/office/officeart/2005/8/layout/hProcess11"/>
    <dgm:cxn modelId="{B871EFFA-7F64-4A8D-AD30-1F329FE44C6E}" srcId="{8B2E42BA-6B51-41AB-B5E0-B501C37EBD0A}" destId="{FAC63D60-9804-40DA-8D00-08A5F66ED839}" srcOrd="0" destOrd="0" parTransId="{5DA5C9E8-626E-4B23-A74E-3AED82D3653F}" sibTransId="{E1807E0A-8C25-4407-AFB9-31E96AF5C180}"/>
    <dgm:cxn modelId="{FA668CEE-8DE0-4D76-955D-4BC4FAA3518B}" type="presParOf" srcId="{F9B9361F-C1A7-4293-9CFE-DE50CA6F52CD}" destId="{7B67B4C6-C9AC-4FA6-B70D-CE9ABDFD628E}" srcOrd="0" destOrd="0" presId="urn:microsoft.com/office/officeart/2005/8/layout/hProcess11"/>
    <dgm:cxn modelId="{D07E1ECE-6030-4D3C-AE1D-6AA02CD0A123}" type="presParOf" srcId="{F9B9361F-C1A7-4293-9CFE-DE50CA6F52CD}" destId="{7FD2483A-673A-43CD-AEEF-7359FD9E125A}" srcOrd="1" destOrd="0" presId="urn:microsoft.com/office/officeart/2005/8/layout/hProcess11"/>
    <dgm:cxn modelId="{D66404DC-5A02-41B6-B1FE-58E45EA100DC}" type="presParOf" srcId="{7FD2483A-673A-43CD-AEEF-7359FD9E125A}" destId="{0EF08D27-0F1D-404C-9C91-D729830162EB}" srcOrd="0" destOrd="0" presId="urn:microsoft.com/office/officeart/2005/8/layout/hProcess11"/>
    <dgm:cxn modelId="{64C84336-649D-4A57-90CF-EFFCA040B30E}" type="presParOf" srcId="{0EF08D27-0F1D-404C-9C91-D729830162EB}" destId="{43C0B242-2EC6-4426-96B7-13EC96F98C6D}" srcOrd="0" destOrd="0" presId="urn:microsoft.com/office/officeart/2005/8/layout/hProcess11"/>
    <dgm:cxn modelId="{56749CDA-BE2B-4617-97D8-4FD1A20B97FB}" type="presParOf" srcId="{0EF08D27-0F1D-404C-9C91-D729830162EB}" destId="{E29D1A08-2EB7-41AC-B52F-D0FB30379D2A}" srcOrd="1" destOrd="0" presId="urn:microsoft.com/office/officeart/2005/8/layout/hProcess11"/>
    <dgm:cxn modelId="{7FBBA8F8-F1F7-4E8B-9F3F-70EE630AE8EE}" type="presParOf" srcId="{0EF08D27-0F1D-404C-9C91-D729830162EB}" destId="{389DCAA7-73DD-41F3-847D-45CEE037E821}" srcOrd="2" destOrd="0" presId="urn:microsoft.com/office/officeart/2005/8/layout/hProcess11"/>
    <dgm:cxn modelId="{E7D921DC-9A06-4C23-A91F-1FFAFD669448}" type="presParOf" srcId="{7FD2483A-673A-43CD-AEEF-7359FD9E125A}" destId="{9415E5F3-A4D6-4D38-8E2C-477C86824466}" srcOrd="1" destOrd="0" presId="urn:microsoft.com/office/officeart/2005/8/layout/hProcess11"/>
    <dgm:cxn modelId="{EDFB2E28-49E8-44D2-B25C-CD74626FBA69}" type="presParOf" srcId="{7FD2483A-673A-43CD-AEEF-7359FD9E125A}" destId="{510A7B24-BD2A-4427-8A78-A71F73EC11FF}" srcOrd="2" destOrd="0" presId="urn:microsoft.com/office/officeart/2005/8/layout/hProcess11"/>
    <dgm:cxn modelId="{88FAB9F9-6A03-4E01-96EE-604EA7EB85A6}" type="presParOf" srcId="{510A7B24-BD2A-4427-8A78-A71F73EC11FF}" destId="{016CA70A-826F-4028-9647-C5D6ACC838E4}" srcOrd="0" destOrd="0" presId="urn:microsoft.com/office/officeart/2005/8/layout/hProcess11"/>
    <dgm:cxn modelId="{3139C3B9-B111-48D2-A3CC-D9BAD433E346}" type="presParOf" srcId="{510A7B24-BD2A-4427-8A78-A71F73EC11FF}" destId="{20164D37-5323-4AD9-A232-3E2B2E9AA9B8}" srcOrd="1" destOrd="0" presId="urn:microsoft.com/office/officeart/2005/8/layout/hProcess11"/>
    <dgm:cxn modelId="{E16DAA75-4A6C-4B03-B656-F270B63962BE}" type="presParOf" srcId="{510A7B24-BD2A-4427-8A78-A71F73EC11FF}" destId="{08AF1233-63B7-46B3-BFE8-0349EDB0E165}" srcOrd="2" destOrd="0" presId="urn:microsoft.com/office/officeart/2005/8/layout/hProcess11"/>
    <dgm:cxn modelId="{6B4C4112-DC05-4129-BDDC-4AED8E64554F}" type="presParOf" srcId="{7FD2483A-673A-43CD-AEEF-7359FD9E125A}" destId="{EA034854-9CBA-410E-B8EE-BD4FDA533EAB}" srcOrd="3" destOrd="0" presId="urn:microsoft.com/office/officeart/2005/8/layout/hProcess11"/>
    <dgm:cxn modelId="{7B0EAF5A-BEB0-464D-B840-277A0692A887}" type="presParOf" srcId="{7FD2483A-673A-43CD-AEEF-7359FD9E125A}" destId="{475B389E-3BF1-4C3D-95E7-083D4CDE8174}" srcOrd="4" destOrd="0" presId="urn:microsoft.com/office/officeart/2005/8/layout/hProcess11"/>
    <dgm:cxn modelId="{B3DE6623-F53C-401F-B65A-34ABC16B42C7}" type="presParOf" srcId="{475B389E-3BF1-4C3D-95E7-083D4CDE8174}" destId="{6ED56E50-0E59-475C-B14E-A46071E76F19}" srcOrd="0" destOrd="0" presId="urn:microsoft.com/office/officeart/2005/8/layout/hProcess11"/>
    <dgm:cxn modelId="{B46513BC-5A93-4337-960C-D4B792C12323}" type="presParOf" srcId="{475B389E-3BF1-4C3D-95E7-083D4CDE8174}" destId="{3D12183E-E4EB-4B05-BD09-30F5222A6950}" srcOrd="1" destOrd="0" presId="urn:microsoft.com/office/officeart/2005/8/layout/hProcess11"/>
    <dgm:cxn modelId="{FFB69960-7510-4D7A-95C5-9372A5028AF7}" type="presParOf" srcId="{475B389E-3BF1-4C3D-95E7-083D4CDE8174}" destId="{4661CC37-AD8D-4147-99A8-859AB0FD4F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E42BA-6B51-41AB-B5E0-B501C37EBD0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AC63D60-9804-40DA-8D00-08A5F66ED839}">
      <dgm:prSet phldrT="[Text]" phldr="0"/>
      <dgm:spPr/>
      <dgm:t>
        <a:bodyPr/>
        <a:lstStyle/>
        <a:p>
          <a:pPr rtl="0"/>
          <a:r>
            <a:rPr lang="en-US" err="1">
              <a:solidFill>
                <a:schemeClr val="accent1"/>
              </a:solidFill>
              <a:latin typeface="Neue Haas Grotesk Text Pro"/>
            </a:rPr>
            <a:t>Apprendre</a:t>
          </a:r>
          <a:r>
            <a:rPr lang="en-US">
              <a:solidFill>
                <a:schemeClr val="accent1"/>
              </a:solidFill>
              <a:latin typeface="Neue Haas Grotesk Text Pro"/>
            </a:rPr>
            <a:t> à </a:t>
          </a:r>
          <a:r>
            <a:rPr lang="en-US" err="1">
              <a:solidFill>
                <a:schemeClr val="accent1"/>
              </a:solidFill>
              <a:latin typeface="Neue Haas Grotesk Text Pro"/>
            </a:rPr>
            <a:t>utiliser</a:t>
          </a:r>
          <a:r>
            <a:rPr lang="en-US">
              <a:solidFill>
                <a:schemeClr val="accent1"/>
              </a:solidFill>
              <a:latin typeface="Neue Haas Grotesk Text Pro"/>
            </a:rPr>
            <a:t> le </a:t>
          </a:r>
          <a:r>
            <a:rPr lang="en-US" err="1">
              <a:solidFill>
                <a:schemeClr val="accent1"/>
              </a:solidFill>
              <a:latin typeface="Neue Haas Grotesk Text Pro"/>
            </a:rPr>
            <a:t>mésocentre</a:t>
          </a:r>
          <a:endParaRPr lang="en-US">
            <a:solidFill>
              <a:schemeClr val="accent1"/>
            </a:solidFill>
          </a:endParaRPr>
        </a:p>
      </dgm:t>
    </dgm:pt>
    <dgm:pt modelId="{5DA5C9E8-626E-4B23-A74E-3AED82D3653F}" type="parTrans" cxnId="{B871EFFA-7F64-4A8D-AD30-1F329FE44C6E}">
      <dgm:prSet/>
      <dgm:spPr/>
    </dgm:pt>
    <dgm:pt modelId="{E1807E0A-8C25-4407-AFB9-31E96AF5C180}" type="sibTrans" cxnId="{B871EFFA-7F64-4A8D-AD30-1F329FE44C6E}">
      <dgm:prSet/>
      <dgm:spPr/>
    </dgm:pt>
    <dgm:pt modelId="{7540786E-07DF-4F44-8959-194629E8BC88}">
      <dgm:prSet phldrT="[Text]" phldr="0"/>
      <dgm:spPr/>
      <dgm:t>
        <a:bodyPr/>
        <a:lstStyle/>
        <a:p>
          <a:pPr rtl="0"/>
          <a:r>
            <a:rPr lang="en-US">
              <a:solidFill>
                <a:schemeClr val="accent1"/>
              </a:solidFill>
              <a:latin typeface="Neue Haas Grotesk Text Pro"/>
            </a:rPr>
            <a:t>Générer</a:t>
          </a:r>
          <a:endParaRPr lang="en-US">
            <a:solidFill>
              <a:schemeClr val="accent1"/>
            </a:solidFill>
          </a:endParaRPr>
        </a:p>
      </dgm:t>
    </dgm:pt>
    <dgm:pt modelId="{650C0182-5458-457B-B99E-6D3261B366B4}" type="parTrans" cxnId="{850E2140-5FE4-46DE-8F47-64913BA081A7}">
      <dgm:prSet/>
      <dgm:spPr/>
    </dgm:pt>
    <dgm:pt modelId="{619EEB5E-AF68-4983-9D93-1A5824FE3AD6}" type="sibTrans" cxnId="{850E2140-5FE4-46DE-8F47-64913BA081A7}">
      <dgm:prSet/>
      <dgm:spPr/>
    </dgm:pt>
    <dgm:pt modelId="{5DF526E7-7F36-4DAA-AD97-6053234597A6}">
      <dgm:prSet phldr="0"/>
      <dgm:spPr/>
      <dgm:t>
        <a:bodyPr/>
        <a:lstStyle/>
        <a:p>
          <a:pPr rtl="0"/>
          <a:r>
            <a:rPr lang="en-US">
              <a:solidFill>
                <a:schemeClr val="accent1"/>
              </a:solidFill>
              <a:latin typeface="Neue Haas Grotesk Text Pro"/>
            </a:rPr>
            <a:t>Avoir le maillage</a:t>
          </a:r>
        </a:p>
      </dgm:t>
    </dgm:pt>
    <dgm:pt modelId="{CB97CF8C-F84A-405C-AF9F-55D4A5306A29}" type="parTrans" cxnId="{AC5C1A82-0CDD-492B-A5FC-8CEC8387ECBA}">
      <dgm:prSet/>
      <dgm:spPr/>
    </dgm:pt>
    <dgm:pt modelId="{037470FC-8960-4D75-9654-EE37CB8B38F9}" type="sibTrans" cxnId="{AC5C1A82-0CDD-492B-A5FC-8CEC8387ECBA}">
      <dgm:prSet/>
      <dgm:spPr/>
    </dgm:pt>
    <dgm:pt modelId="{F9B9361F-C1A7-4293-9CFE-DE50CA6F52CD}" type="pres">
      <dgm:prSet presAssocID="{8B2E42BA-6B51-41AB-B5E0-B501C37EBD0A}" presName="Name0" presStyleCnt="0">
        <dgm:presLayoutVars>
          <dgm:dir/>
          <dgm:resizeHandles val="exact"/>
        </dgm:presLayoutVars>
      </dgm:prSet>
      <dgm:spPr/>
    </dgm:pt>
    <dgm:pt modelId="{7B67B4C6-C9AC-4FA6-B70D-CE9ABDFD628E}" type="pres">
      <dgm:prSet presAssocID="{8B2E42BA-6B51-41AB-B5E0-B501C37EBD0A}" presName="arrow" presStyleLbl="bgShp" presStyleIdx="0" presStyleCnt="1"/>
      <dgm:spPr/>
    </dgm:pt>
    <dgm:pt modelId="{7FD2483A-673A-43CD-AEEF-7359FD9E125A}" type="pres">
      <dgm:prSet presAssocID="{8B2E42BA-6B51-41AB-B5E0-B501C37EBD0A}" presName="points" presStyleCnt="0"/>
      <dgm:spPr/>
    </dgm:pt>
    <dgm:pt modelId="{0EF08D27-0F1D-404C-9C91-D729830162EB}" type="pres">
      <dgm:prSet presAssocID="{FAC63D60-9804-40DA-8D00-08A5F66ED839}" presName="compositeA" presStyleCnt="0"/>
      <dgm:spPr/>
    </dgm:pt>
    <dgm:pt modelId="{43C0B242-2EC6-4426-96B7-13EC96F98C6D}" type="pres">
      <dgm:prSet presAssocID="{FAC63D60-9804-40DA-8D00-08A5F66ED839}" presName="textA" presStyleLbl="revTx" presStyleIdx="0" presStyleCnt="3">
        <dgm:presLayoutVars>
          <dgm:bulletEnabled val="1"/>
        </dgm:presLayoutVars>
      </dgm:prSet>
      <dgm:spPr/>
    </dgm:pt>
    <dgm:pt modelId="{E29D1A08-2EB7-41AC-B52F-D0FB30379D2A}" type="pres">
      <dgm:prSet presAssocID="{FAC63D60-9804-40DA-8D00-08A5F66ED839}" presName="circleA" presStyleLbl="node1" presStyleIdx="0" presStyleCnt="3"/>
      <dgm:spPr/>
    </dgm:pt>
    <dgm:pt modelId="{389DCAA7-73DD-41F3-847D-45CEE037E821}" type="pres">
      <dgm:prSet presAssocID="{FAC63D60-9804-40DA-8D00-08A5F66ED839}" presName="spaceA" presStyleCnt="0"/>
      <dgm:spPr/>
    </dgm:pt>
    <dgm:pt modelId="{9415E5F3-A4D6-4D38-8E2C-477C86824466}" type="pres">
      <dgm:prSet presAssocID="{E1807E0A-8C25-4407-AFB9-31E96AF5C180}" presName="space" presStyleCnt="0"/>
      <dgm:spPr/>
    </dgm:pt>
    <dgm:pt modelId="{510A7B24-BD2A-4427-8A78-A71F73EC11FF}" type="pres">
      <dgm:prSet presAssocID="{7540786E-07DF-4F44-8959-194629E8BC88}" presName="compositeB" presStyleCnt="0"/>
      <dgm:spPr/>
    </dgm:pt>
    <dgm:pt modelId="{016CA70A-826F-4028-9647-C5D6ACC838E4}" type="pres">
      <dgm:prSet presAssocID="{7540786E-07DF-4F44-8959-194629E8BC88}" presName="textB" presStyleLbl="revTx" presStyleIdx="1" presStyleCnt="3">
        <dgm:presLayoutVars>
          <dgm:bulletEnabled val="1"/>
        </dgm:presLayoutVars>
      </dgm:prSet>
      <dgm:spPr/>
    </dgm:pt>
    <dgm:pt modelId="{20164D37-5323-4AD9-A232-3E2B2E9AA9B8}" type="pres">
      <dgm:prSet presAssocID="{7540786E-07DF-4F44-8959-194629E8BC88}" presName="circleB" presStyleLbl="node1" presStyleIdx="1" presStyleCnt="3"/>
      <dgm:spPr/>
    </dgm:pt>
    <dgm:pt modelId="{08AF1233-63B7-46B3-BFE8-0349EDB0E165}" type="pres">
      <dgm:prSet presAssocID="{7540786E-07DF-4F44-8959-194629E8BC88}" presName="spaceB" presStyleCnt="0"/>
      <dgm:spPr/>
    </dgm:pt>
    <dgm:pt modelId="{EA034854-9CBA-410E-B8EE-BD4FDA533EAB}" type="pres">
      <dgm:prSet presAssocID="{619EEB5E-AF68-4983-9D93-1A5824FE3AD6}" presName="space" presStyleCnt="0"/>
      <dgm:spPr/>
    </dgm:pt>
    <dgm:pt modelId="{475B389E-3BF1-4C3D-95E7-083D4CDE8174}" type="pres">
      <dgm:prSet presAssocID="{5DF526E7-7F36-4DAA-AD97-6053234597A6}" presName="compositeA" presStyleCnt="0"/>
      <dgm:spPr/>
    </dgm:pt>
    <dgm:pt modelId="{6ED56E50-0E59-475C-B14E-A46071E76F19}" type="pres">
      <dgm:prSet presAssocID="{5DF526E7-7F36-4DAA-AD97-6053234597A6}" presName="textA" presStyleLbl="revTx" presStyleIdx="2" presStyleCnt="3">
        <dgm:presLayoutVars>
          <dgm:bulletEnabled val="1"/>
        </dgm:presLayoutVars>
      </dgm:prSet>
      <dgm:spPr/>
    </dgm:pt>
    <dgm:pt modelId="{3D12183E-E4EB-4B05-BD09-30F5222A6950}" type="pres">
      <dgm:prSet presAssocID="{5DF526E7-7F36-4DAA-AD97-6053234597A6}" presName="circleA" presStyleLbl="node1" presStyleIdx="2" presStyleCnt="3"/>
      <dgm:spPr/>
    </dgm:pt>
    <dgm:pt modelId="{4661CC37-AD8D-4147-99A8-859AB0FD4FBB}" type="pres">
      <dgm:prSet presAssocID="{5DF526E7-7F36-4DAA-AD97-6053234597A6}" presName="spaceA" presStyleCnt="0"/>
      <dgm:spPr/>
    </dgm:pt>
  </dgm:ptLst>
  <dgm:cxnLst>
    <dgm:cxn modelId="{533DB730-41D4-4937-9BE3-90EB3FB61F68}" type="presOf" srcId="{7540786E-07DF-4F44-8959-194629E8BC88}" destId="{016CA70A-826F-4028-9647-C5D6ACC838E4}" srcOrd="0" destOrd="0" presId="urn:microsoft.com/office/officeart/2005/8/layout/hProcess11"/>
    <dgm:cxn modelId="{850E2140-5FE4-46DE-8F47-64913BA081A7}" srcId="{8B2E42BA-6B51-41AB-B5E0-B501C37EBD0A}" destId="{7540786E-07DF-4F44-8959-194629E8BC88}" srcOrd="1" destOrd="0" parTransId="{650C0182-5458-457B-B99E-6D3261B366B4}" sibTransId="{619EEB5E-AF68-4983-9D93-1A5824FE3AD6}"/>
    <dgm:cxn modelId="{6D290552-23D0-4875-B98D-A3B969FE58C5}" type="presOf" srcId="{FAC63D60-9804-40DA-8D00-08A5F66ED839}" destId="{43C0B242-2EC6-4426-96B7-13EC96F98C6D}" srcOrd="0" destOrd="0" presId="urn:microsoft.com/office/officeart/2005/8/layout/hProcess11"/>
    <dgm:cxn modelId="{763EF179-462E-46FF-AEDC-9F9CC60957B6}" type="presOf" srcId="{8B2E42BA-6B51-41AB-B5E0-B501C37EBD0A}" destId="{F9B9361F-C1A7-4293-9CFE-DE50CA6F52CD}" srcOrd="0" destOrd="0" presId="urn:microsoft.com/office/officeart/2005/8/layout/hProcess11"/>
    <dgm:cxn modelId="{AC5C1A82-0CDD-492B-A5FC-8CEC8387ECBA}" srcId="{8B2E42BA-6B51-41AB-B5E0-B501C37EBD0A}" destId="{5DF526E7-7F36-4DAA-AD97-6053234597A6}" srcOrd="2" destOrd="0" parTransId="{CB97CF8C-F84A-405C-AF9F-55D4A5306A29}" sibTransId="{037470FC-8960-4D75-9654-EE37CB8B38F9}"/>
    <dgm:cxn modelId="{A5A35F85-D6B3-4BFC-93A0-8B2A2C2664AE}" type="presOf" srcId="{5DF526E7-7F36-4DAA-AD97-6053234597A6}" destId="{6ED56E50-0E59-475C-B14E-A46071E76F19}" srcOrd="0" destOrd="0" presId="urn:microsoft.com/office/officeart/2005/8/layout/hProcess11"/>
    <dgm:cxn modelId="{B871EFFA-7F64-4A8D-AD30-1F329FE44C6E}" srcId="{8B2E42BA-6B51-41AB-B5E0-B501C37EBD0A}" destId="{FAC63D60-9804-40DA-8D00-08A5F66ED839}" srcOrd="0" destOrd="0" parTransId="{5DA5C9E8-626E-4B23-A74E-3AED82D3653F}" sibTransId="{E1807E0A-8C25-4407-AFB9-31E96AF5C180}"/>
    <dgm:cxn modelId="{F1F7E3CF-CBB6-4EBC-A7A1-DD8A2A304585}" type="presParOf" srcId="{F9B9361F-C1A7-4293-9CFE-DE50CA6F52CD}" destId="{7B67B4C6-C9AC-4FA6-B70D-CE9ABDFD628E}" srcOrd="0" destOrd="0" presId="urn:microsoft.com/office/officeart/2005/8/layout/hProcess11"/>
    <dgm:cxn modelId="{FE589582-F972-4719-BD0D-4691EA89B5C5}" type="presParOf" srcId="{F9B9361F-C1A7-4293-9CFE-DE50CA6F52CD}" destId="{7FD2483A-673A-43CD-AEEF-7359FD9E125A}" srcOrd="1" destOrd="0" presId="urn:microsoft.com/office/officeart/2005/8/layout/hProcess11"/>
    <dgm:cxn modelId="{A99C0EF2-71DE-44F6-B2B3-E0729A3C8228}" type="presParOf" srcId="{7FD2483A-673A-43CD-AEEF-7359FD9E125A}" destId="{0EF08D27-0F1D-404C-9C91-D729830162EB}" srcOrd="0" destOrd="0" presId="urn:microsoft.com/office/officeart/2005/8/layout/hProcess11"/>
    <dgm:cxn modelId="{DE2838DA-0281-4096-BA1D-126628DFAE55}" type="presParOf" srcId="{0EF08D27-0F1D-404C-9C91-D729830162EB}" destId="{43C0B242-2EC6-4426-96B7-13EC96F98C6D}" srcOrd="0" destOrd="0" presId="urn:microsoft.com/office/officeart/2005/8/layout/hProcess11"/>
    <dgm:cxn modelId="{F4D1C908-087A-4DBF-9DC5-AA75FA39EF48}" type="presParOf" srcId="{0EF08D27-0F1D-404C-9C91-D729830162EB}" destId="{E29D1A08-2EB7-41AC-B52F-D0FB30379D2A}" srcOrd="1" destOrd="0" presId="urn:microsoft.com/office/officeart/2005/8/layout/hProcess11"/>
    <dgm:cxn modelId="{07EFFDCB-588D-4A71-B6BB-E3A0232343C6}" type="presParOf" srcId="{0EF08D27-0F1D-404C-9C91-D729830162EB}" destId="{389DCAA7-73DD-41F3-847D-45CEE037E821}" srcOrd="2" destOrd="0" presId="urn:microsoft.com/office/officeart/2005/8/layout/hProcess11"/>
    <dgm:cxn modelId="{B401E3CA-2219-4A69-A0B7-0246C441FB0B}" type="presParOf" srcId="{7FD2483A-673A-43CD-AEEF-7359FD9E125A}" destId="{9415E5F3-A4D6-4D38-8E2C-477C86824466}" srcOrd="1" destOrd="0" presId="urn:microsoft.com/office/officeart/2005/8/layout/hProcess11"/>
    <dgm:cxn modelId="{BF6945FC-757E-4A5F-831B-E778748E375D}" type="presParOf" srcId="{7FD2483A-673A-43CD-AEEF-7359FD9E125A}" destId="{510A7B24-BD2A-4427-8A78-A71F73EC11FF}" srcOrd="2" destOrd="0" presId="urn:microsoft.com/office/officeart/2005/8/layout/hProcess11"/>
    <dgm:cxn modelId="{4779270E-D500-4627-9964-4F9A2AE3B6C9}" type="presParOf" srcId="{510A7B24-BD2A-4427-8A78-A71F73EC11FF}" destId="{016CA70A-826F-4028-9647-C5D6ACC838E4}" srcOrd="0" destOrd="0" presId="urn:microsoft.com/office/officeart/2005/8/layout/hProcess11"/>
    <dgm:cxn modelId="{4DFE4E28-D2AC-4651-B334-8C4252839C67}" type="presParOf" srcId="{510A7B24-BD2A-4427-8A78-A71F73EC11FF}" destId="{20164D37-5323-4AD9-A232-3E2B2E9AA9B8}" srcOrd="1" destOrd="0" presId="urn:microsoft.com/office/officeart/2005/8/layout/hProcess11"/>
    <dgm:cxn modelId="{93D26101-6CC4-483B-8486-AE4A0CB8C2B0}" type="presParOf" srcId="{510A7B24-BD2A-4427-8A78-A71F73EC11FF}" destId="{08AF1233-63B7-46B3-BFE8-0349EDB0E165}" srcOrd="2" destOrd="0" presId="urn:microsoft.com/office/officeart/2005/8/layout/hProcess11"/>
    <dgm:cxn modelId="{B153D05D-F55F-4B81-AE35-E2F3455006F0}" type="presParOf" srcId="{7FD2483A-673A-43CD-AEEF-7359FD9E125A}" destId="{EA034854-9CBA-410E-B8EE-BD4FDA533EAB}" srcOrd="3" destOrd="0" presId="urn:microsoft.com/office/officeart/2005/8/layout/hProcess11"/>
    <dgm:cxn modelId="{CAEBCD43-00F8-4B08-AE78-EFD9DD831CB1}" type="presParOf" srcId="{7FD2483A-673A-43CD-AEEF-7359FD9E125A}" destId="{475B389E-3BF1-4C3D-95E7-083D4CDE8174}" srcOrd="4" destOrd="0" presId="urn:microsoft.com/office/officeart/2005/8/layout/hProcess11"/>
    <dgm:cxn modelId="{EEE0CC78-0F02-4200-BBB9-FC83595088C6}" type="presParOf" srcId="{475B389E-3BF1-4C3D-95E7-083D4CDE8174}" destId="{6ED56E50-0E59-475C-B14E-A46071E76F19}" srcOrd="0" destOrd="0" presId="urn:microsoft.com/office/officeart/2005/8/layout/hProcess11"/>
    <dgm:cxn modelId="{9D6A8B0B-4A47-4DD1-BE33-E15B47682721}" type="presParOf" srcId="{475B389E-3BF1-4C3D-95E7-083D4CDE8174}" destId="{3D12183E-E4EB-4B05-BD09-30F5222A6950}" srcOrd="1" destOrd="0" presId="urn:microsoft.com/office/officeart/2005/8/layout/hProcess11"/>
    <dgm:cxn modelId="{56614285-ABD2-4994-8356-2865944D0401}" type="presParOf" srcId="{475B389E-3BF1-4C3D-95E7-083D4CDE8174}" destId="{4661CC37-AD8D-4147-99A8-859AB0FD4FB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2E42BA-6B51-41AB-B5E0-B501C37EBD0A}" type="doc">
      <dgm:prSet loTypeId="urn:microsoft.com/office/officeart/2005/8/layout/hProcess11" loCatId="process" qsTypeId="urn:microsoft.com/office/officeart/2005/8/quickstyle/simple1" qsCatId="simple" csTypeId="urn:microsoft.com/office/officeart/2005/8/colors/colorful3" csCatId="colorful" phldr="1"/>
      <dgm:spPr/>
    </dgm:pt>
    <dgm:pt modelId="{7540786E-07DF-4F44-8959-194629E8BC88}">
      <dgm:prSet phldrT="[Text]" phldr="0"/>
      <dgm:spPr/>
      <dgm:t>
        <a:bodyPr/>
        <a:lstStyle/>
        <a:p>
          <a:pPr rtl="0"/>
          <a:r>
            <a:rPr lang="en-US" err="1">
              <a:solidFill>
                <a:schemeClr val="accent3"/>
              </a:solidFill>
              <a:latin typeface="Neue Haas Grotesk Text Pro"/>
            </a:rPr>
            <a:t>Implémentation</a:t>
          </a:r>
          <a:r>
            <a:rPr lang="en-US">
              <a:solidFill>
                <a:schemeClr val="accent3"/>
              </a:solidFill>
              <a:latin typeface="Neue Haas Grotesk Text Pro"/>
            </a:rPr>
            <a:t> </a:t>
          </a:r>
          <a:r>
            <a:rPr lang="en-US" err="1">
              <a:solidFill>
                <a:schemeClr val="accent3"/>
              </a:solidFill>
              <a:latin typeface="Neue Haas Grotesk Text Pro"/>
            </a:rPr>
            <a:t>d'algos</a:t>
          </a:r>
          <a:r>
            <a:rPr lang="en-US">
              <a:solidFill>
                <a:schemeClr val="accent3"/>
              </a:solidFill>
              <a:latin typeface="Neue Haas Grotesk Text Pro"/>
            </a:rPr>
            <a:t> 1D</a:t>
          </a:r>
          <a:endParaRPr lang="en-US">
            <a:solidFill>
              <a:schemeClr val="accent3"/>
            </a:solidFill>
          </a:endParaRPr>
        </a:p>
      </dgm:t>
    </dgm:pt>
    <dgm:pt modelId="{650C0182-5458-457B-B99E-6D3261B366B4}" type="parTrans" cxnId="{850E2140-5FE4-46DE-8F47-64913BA081A7}">
      <dgm:prSet/>
      <dgm:spPr/>
    </dgm:pt>
    <dgm:pt modelId="{619EEB5E-AF68-4983-9D93-1A5824FE3AD6}" type="sibTrans" cxnId="{850E2140-5FE4-46DE-8F47-64913BA081A7}">
      <dgm:prSet/>
      <dgm:spPr/>
    </dgm:pt>
    <dgm:pt modelId="{6E2696A1-FAED-46AC-ADEE-C36BBE8B6810}">
      <dgm:prSet phldr="0"/>
      <dgm:spPr/>
      <dgm:t>
        <a:bodyPr/>
        <a:lstStyle/>
        <a:p>
          <a:pPr rtl="0"/>
          <a:r>
            <a:rPr lang="en-US">
              <a:solidFill>
                <a:schemeClr val="accent3"/>
              </a:solidFill>
              <a:latin typeface="Neue Haas Grotesk Text Pro"/>
            </a:rPr>
            <a:t>Lecture</a:t>
          </a:r>
          <a:endParaRPr lang="en-US">
            <a:solidFill>
              <a:schemeClr val="accent3"/>
            </a:solidFill>
          </a:endParaRPr>
        </a:p>
      </dgm:t>
    </dgm:pt>
    <dgm:pt modelId="{42CDE3B6-8300-45B6-97E3-A9BCE6E145B8}" type="parTrans" cxnId="{335338B2-62EC-44CF-9FDB-C1B9CF6BD978}">
      <dgm:prSet/>
      <dgm:spPr/>
    </dgm:pt>
    <dgm:pt modelId="{6D6FF4D0-E53F-4E00-BE44-B771D9541485}" type="sibTrans" cxnId="{335338B2-62EC-44CF-9FDB-C1B9CF6BD978}">
      <dgm:prSet/>
      <dgm:spPr/>
    </dgm:pt>
    <dgm:pt modelId="{12E67067-9656-464E-8FA3-5A0B4265BF64}">
      <dgm:prSet phldr="0"/>
      <dgm:spPr/>
      <dgm:t>
        <a:bodyPr/>
        <a:lstStyle/>
        <a:p>
          <a:pPr rtl="0"/>
          <a:r>
            <a:rPr lang="en-US" err="1">
              <a:solidFill>
                <a:schemeClr val="accent3"/>
              </a:solidFill>
              <a:latin typeface="Neue Haas Grotesk Text Pro"/>
            </a:rPr>
            <a:t>Comparaison</a:t>
          </a:r>
          <a:r>
            <a:rPr lang="en-US">
              <a:solidFill>
                <a:schemeClr val="accent3"/>
              </a:solidFill>
              <a:latin typeface="Neue Haas Grotesk Text Pro"/>
            </a:rPr>
            <a:t> SEM </a:t>
          </a:r>
          <a:r>
            <a:rPr lang="en-US" err="1">
              <a:solidFill>
                <a:schemeClr val="accent3"/>
              </a:solidFill>
              <a:latin typeface="Neue Haas Grotesk Text Pro"/>
            </a:rPr>
            <a:t>ordre</a:t>
          </a:r>
          <a:r>
            <a:rPr lang="en-US">
              <a:solidFill>
                <a:schemeClr val="accent3"/>
              </a:solidFill>
              <a:latin typeface="Neue Haas Grotesk Text Pro"/>
            </a:rPr>
            <a:t> supérieur </a:t>
          </a:r>
          <a:r>
            <a:rPr lang="en-US" err="1">
              <a:solidFill>
                <a:schemeClr val="accent3"/>
              </a:solidFill>
              <a:latin typeface="Neue Haas Grotesk Text Pro"/>
            </a:rPr>
            <a:t>en</a:t>
          </a:r>
          <a:r>
            <a:rPr lang="en-US">
              <a:solidFill>
                <a:schemeClr val="accent3"/>
              </a:solidFill>
              <a:latin typeface="Neue Haas Grotesk Text Pro"/>
            </a:rPr>
            <a:t> temps</a:t>
          </a:r>
        </a:p>
      </dgm:t>
    </dgm:pt>
    <dgm:pt modelId="{1EB1973C-B945-4A9B-82D1-30C76A20688D}" type="parTrans" cxnId="{958E5848-15C5-46A4-BE0E-100804A25BEF}">
      <dgm:prSet/>
      <dgm:spPr/>
    </dgm:pt>
    <dgm:pt modelId="{43131291-9362-4F18-832E-3A3D22A69854}" type="sibTrans" cxnId="{958E5848-15C5-46A4-BE0E-100804A25BEF}">
      <dgm:prSet/>
      <dgm:spPr/>
    </dgm:pt>
    <dgm:pt modelId="{F9B9361F-C1A7-4293-9CFE-DE50CA6F52CD}" type="pres">
      <dgm:prSet presAssocID="{8B2E42BA-6B51-41AB-B5E0-B501C37EBD0A}" presName="Name0" presStyleCnt="0">
        <dgm:presLayoutVars>
          <dgm:dir/>
          <dgm:resizeHandles val="exact"/>
        </dgm:presLayoutVars>
      </dgm:prSet>
      <dgm:spPr/>
    </dgm:pt>
    <dgm:pt modelId="{7B67B4C6-C9AC-4FA6-B70D-CE9ABDFD628E}" type="pres">
      <dgm:prSet presAssocID="{8B2E42BA-6B51-41AB-B5E0-B501C37EBD0A}" presName="arrow" presStyleLbl="bgShp" presStyleIdx="0" presStyleCnt="1"/>
      <dgm:spPr/>
    </dgm:pt>
    <dgm:pt modelId="{7FD2483A-673A-43CD-AEEF-7359FD9E125A}" type="pres">
      <dgm:prSet presAssocID="{8B2E42BA-6B51-41AB-B5E0-B501C37EBD0A}" presName="points" presStyleCnt="0"/>
      <dgm:spPr/>
    </dgm:pt>
    <dgm:pt modelId="{FF6D5239-3991-41D5-A7BD-C745F4584898}" type="pres">
      <dgm:prSet presAssocID="{6E2696A1-FAED-46AC-ADEE-C36BBE8B6810}" presName="compositeA" presStyleCnt="0"/>
      <dgm:spPr/>
    </dgm:pt>
    <dgm:pt modelId="{806C03AE-8DBA-4610-9FED-17DEF9E16AAB}" type="pres">
      <dgm:prSet presAssocID="{6E2696A1-FAED-46AC-ADEE-C36BBE8B6810}" presName="textA" presStyleLbl="revTx" presStyleIdx="0" presStyleCnt="3">
        <dgm:presLayoutVars>
          <dgm:bulletEnabled val="1"/>
        </dgm:presLayoutVars>
      </dgm:prSet>
      <dgm:spPr/>
    </dgm:pt>
    <dgm:pt modelId="{A7F286D5-C975-4324-A6F2-400161E418F9}" type="pres">
      <dgm:prSet presAssocID="{6E2696A1-FAED-46AC-ADEE-C36BBE8B6810}" presName="circleA" presStyleLbl="node1" presStyleIdx="0" presStyleCnt="3"/>
      <dgm:spPr/>
    </dgm:pt>
    <dgm:pt modelId="{58DFFB37-4FC3-473B-954B-E11556936CD5}" type="pres">
      <dgm:prSet presAssocID="{6E2696A1-FAED-46AC-ADEE-C36BBE8B6810}" presName="spaceA" presStyleCnt="0"/>
      <dgm:spPr/>
    </dgm:pt>
    <dgm:pt modelId="{E03C7DF5-0A5C-4B53-938D-B0081B1FF500}" type="pres">
      <dgm:prSet presAssocID="{6D6FF4D0-E53F-4E00-BE44-B771D9541485}" presName="space" presStyleCnt="0"/>
      <dgm:spPr/>
    </dgm:pt>
    <dgm:pt modelId="{5C1ED0E2-4EF9-4801-AD30-F16C62A14EC9}" type="pres">
      <dgm:prSet presAssocID="{7540786E-07DF-4F44-8959-194629E8BC88}" presName="compositeB" presStyleCnt="0"/>
      <dgm:spPr/>
    </dgm:pt>
    <dgm:pt modelId="{BDEE3E95-39C6-4BAA-94E3-8E3AD0161927}" type="pres">
      <dgm:prSet presAssocID="{7540786E-07DF-4F44-8959-194629E8BC88}" presName="textB" presStyleLbl="revTx" presStyleIdx="1" presStyleCnt="3">
        <dgm:presLayoutVars>
          <dgm:bulletEnabled val="1"/>
        </dgm:presLayoutVars>
      </dgm:prSet>
      <dgm:spPr/>
    </dgm:pt>
    <dgm:pt modelId="{30AEEA02-295A-4B3D-A513-DB3E1CF2C422}" type="pres">
      <dgm:prSet presAssocID="{7540786E-07DF-4F44-8959-194629E8BC88}" presName="circleB" presStyleLbl="node1" presStyleIdx="1" presStyleCnt="3"/>
      <dgm:spPr/>
    </dgm:pt>
    <dgm:pt modelId="{252667A7-88F6-4805-8986-DE4AE1183958}" type="pres">
      <dgm:prSet presAssocID="{7540786E-07DF-4F44-8959-194629E8BC88}" presName="spaceB" presStyleCnt="0"/>
      <dgm:spPr/>
    </dgm:pt>
    <dgm:pt modelId="{8B1C508D-FE33-4418-8F66-9DF93C2ECE96}" type="pres">
      <dgm:prSet presAssocID="{619EEB5E-AF68-4983-9D93-1A5824FE3AD6}" presName="space" presStyleCnt="0"/>
      <dgm:spPr/>
    </dgm:pt>
    <dgm:pt modelId="{C5E39D0E-DAD3-4140-9F12-880813B74721}" type="pres">
      <dgm:prSet presAssocID="{12E67067-9656-464E-8FA3-5A0B4265BF64}" presName="compositeA" presStyleCnt="0"/>
      <dgm:spPr/>
    </dgm:pt>
    <dgm:pt modelId="{3BC03047-914C-44D4-BC58-C6E316297183}" type="pres">
      <dgm:prSet presAssocID="{12E67067-9656-464E-8FA3-5A0B4265BF64}" presName="textA" presStyleLbl="revTx" presStyleIdx="2" presStyleCnt="3">
        <dgm:presLayoutVars>
          <dgm:bulletEnabled val="1"/>
        </dgm:presLayoutVars>
      </dgm:prSet>
      <dgm:spPr/>
    </dgm:pt>
    <dgm:pt modelId="{94A0B9C3-0BE7-40A5-B3B0-89E7E8272F98}" type="pres">
      <dgm:prSet presAssocID="{12E67067-9656-464E-8FA3-5A0B4265BF64}" presName="circleA" presStyleLbl="node1" presStyleIdx="2" presStyleCnt="3"/>
      <dgm:spPr/>
    </dgm:pt>
    <dgm:pt modelId="{19790C13-7D9C-4DCD-AE3E-802CCDC60DC7}" type="pres">
      <dgm:prSet presAssocID="{12E67067-9656-464E-8FA3-5A0B4265BF64}" presName="spaceA" presStyleCnt="0"/>
      <dgm:spPr/>
    </dgm:pt>
  </dgm:ptLst>
  <dgm:cxnLst>
    <dgm:cxn modelId="{850E2140-5FE4-46DE-8F47-64913BA081A7}" srcId="{8B2E42BA-6B51-41AB-B5E0-B501C37EBD0A}" destId="{7540786E-07DF-4F44-8959-194629E8BC88}" srcOrd="1" destOrd="0" parTransId="{650C0182-5458-457B-B99E-6D3261B366B4}" sibTransId="{619EEB5E-AF68-4983-9D93-1A5824FE3AD6}"/>
    <dgm:cxn modelId="{958E5848-15C5-46A4-BE0E-100804A25BEF}" srcId="{8B2E42BA-6B51-41AB-B5E0-B501C37EBD0A}" destId="{12E67067-9656-464E-8FA3-5A0B4265BF64}" srcOrd="2" destOrd="0" parTransId="{1EB1973C-B945-4A9B-82D1-30C76A20688D}" sibTransId="{43131291-9362-4F18-832E-3A3D22A69854}"/>
    <dgm:cxn modelId="{57FC7C88-043D-4BF1-A0AF-FD7251656106}" type="presOf" srcId="{6E2696A1-FAED-46AC-ADEE-C36BBE8B6810}" destId="{806C03AE-8DBA-4610-9FED-17DEF9E16AAB}" srcOrd="0" destOrd="0" presId="urn:microsoft.com/office/officeart/2005/8/layout/hProcess11"/>
    <dgm:cxn modelId="{335338B2-62EC-44CF-9FDB-C1B9CF6BD978}" srcId="{8B2E42BA-6B51-41AB-B5E0-B501C37EBD0A}" destId="{6E2696A1-FAED-46AC-ADEE-C36BBE8B6810}" srcOrd="0" destOrd="0" parTransId="{42CDE3B6-8300-45B6-97E3-A9BCE6E145B8}" sibTransId="{6D6FF4D0-E53F-4E00-BE44-B771D9541485}"/>
    <dgm:cxn modelId="{BE3A9EC3-3D30-46AB-ADEA-9972F8C73C50}" type="presOf" srcId="{12E67067-9656-464E-8FA3-5A0B4265BF64}" destId="{3BC03047-914C-44D4-BC58-C6E316297183}" srcOrd="0" destOrd="0" presId="urn:microsoft.com/office/officeart/2005/8/layout/hProcess11"/>
    <dgm:cxn modelId="{C85DEBC9-1EF7-4251-AF2B-6A2D64BFDA46}" type="presOf" srcId="{7540786E-07DF-4F44-8959-194629E8BC88}" destId="{BDEE3E95-39C6-4BAA-94E3-8E3AD0161927}" srcOrd="0" destOrd="0" presId="urn:microsoft.com/office/officeart/2005/8/layout/hProcess11"/>
    <dgm:cxn modelId="{30F3CACD-0EBD-493F-95D3-0B5A1459F1F7}" type="presOf" srcId="{8B2E42BA-6B51-41AB-B5E0-B501C37EBD0A}" destId="{F9B9361F-C1A7-4293-9CFE-DE50CA6F52CD}" srcOrd="0" destOrd="0" presId="urn:microsoft.com/office/officeart/2005/8/layout/hProcess11"/>
    <dgm:cxn modelId="{B128F744-127E-4D59-8DAC-44535590F9E7}" type="presParOf" srcId="{F9B9361F-C1A7-4293-9CFE-DE50CA6F52CD}" destId="{7B67B4C6-C9AC-4FA6-B70D-CE9ABDFD628E}" srcOrd="0" destOrd="0" presId="urn:microsoft.com/office/officeart/2005/8/layout/hProcess11"/>
    <dgm:cxn modelId="{BB1BC448-B61D-4B82-BD29-1324FE41BA65}" type="presParOf" srcId="{F9B9361F-C1A7-4293-9CFE-DE50CA6F52CD}" destId="{7FD2483A-673A-43CD-AEEF-7359FD9E125A}" srcOrd="1" destOrd="0" presId="urn:microsoft.com/office/officeart/2005/8/layout/hProcess11"/>
    <dgm:cxn modelId="{8484C26C-E8EE-4EA2-B712-6E564B8D1E59}" type="presParOf" srcId="{7FD2483A-673A-43CD-AEEF-7359FD9E125A}" destId="{FF6D5239-3991-41D5-A7BD-C745F4584898}" srcOrd="0" destOrd="0" presId="urn:microsoft.com/office/officeart/2005/8/layout/hProcess11"/>
    <dgm:cxn modelId="{E584557D-72DC-4BA5-9F17-B2D4E7DC80AE}" type="presParOf" srcId="{FF6D5239-3991-41D5-A7BD-C745F4584898}" destId="{806C03AE-8DBA-4610-9FED-17DEF9E16AAB}" srcOrd="0" destOrd="0" presId="urn:microsoft.com/office/officeart/2005/8/layout/hProcess11"/>
    <dgm:cxn modelId="{BADD4F87-523D-4D20-9838-1EC8CB338FA4}" type="presParOf" srcId="{FF6D5239-3991-41D5-A7BD-C745F4584898}" destId="{A7F286D5-C975-4324-A6F2-400161E418F9}" srcOrd="1" destOrd="0" presId="urn:microsoft.com/office/officeart/2005/8/layout/hProcess11"/>
    <dgm:cxn modelId="{CE154A55-ED56-498D-9505-34C566EBFEDE}" type="presParOf" srcId="{FF6D5239-3991-41D5-A7BD-C745F4584898}" destId="{58DFFB37-4FC3-473B-954B-E11556936CD5}" srcOrd="2" destOrd="0" presId="urn:microsoft.com/office/officeart/2005/8/layout/hProcess11"/>
    <dgm:cxn modelId="{57400C6D-8B27-4D81-931D-F948BF8652D9}" type="presParOf" srcId="{7FD2483A-673A-43CD-AEEF-7359FD9E125A}" destId="{E03C7DF5-0A5C-4B53-938D-B0081B1FF500}" srcOrd="1" destOrd="0" presId="urn:microsoft.com/office/officeart/2005/8/layout/hProcess11"/>
    <dgm:cxn modelId="{77353697-6BE7-46C2-9111-0AC725479A95}" type="presParOf" srcId="{7FD2483A-673A-43CD-AEEF-7359FD9E125A}" destId="{5C1ED0E2-4EF9-4801-AD30-F16C62A14EC9}" srcOrd="2" destOrd="0" presId="urn:microsoft.com/office/officeart/2005/8/layout/hProcess11"/>
    <dgm:cxn modelId="{469BD8AB-E6AA-4947-A235-F40F7AC619A9}" type="presParOf" srcId="{5C1ED0E2-4EF9-4801-AD30-F16C62A14EC9}" destId="{BDEE3E95-39C6-4BAA-94E3-8E3AD0161927}" srcOrd="0" destOrd="0" presId="urn:microsoft.com/office/officeart/2005/8/layout/hProcess11"/>
    <dgm:cxn modelId="{DC7679D8-7D32-4453-9971-93F7B1DC2999}" type="presParOf" srcId="{5C1ED0E2-4EF9-4801-AD30-F16C62A14EC9}" destId="{30AEEA02-295A-4B3D-A513-DB3E1CF2C422}" srcOrd="1" destOrd="0" presId="urn:microsoft.com/office/officeart/2005/8/layout/hProcess11"/>
    <dgm:cxn modelId="{6AD8799E-8332-4949-91BB-7A112DDD9919}" type="presParOf" srcId="{5C1ED0E2-4EF9-4801-AD30-F16C62A14EC9}" destId="{252667A7-88F6-4805-8986-DE4AE1183958}" srcOrd="2" destOrd="0" presId="urn:microsoft.com/office/officeart/2005/8/layout/hProcess11"/>
    <dgm:cxn modelId="{F1D83A78-7759-472A-A7C4-627C9D34296D}" type="presParOf" srcId="{7FD2483A-673A-43CD-AEEF-7359FD9E125A}" destId="{8B1C508D-FE33-4418-8F66-9DF93C2ECE96}" srcOrd="3" destOrd="0" presId="urn:microsoft.com/office/officeart/2005/8/layout/hProcess11"/>
    <dgm:cxn modelId="{5F0A994C-5981-4CB8-B965-340DFA23019C}" type="presParOf" srcId="{7FD2483A-673A-43CD-AEEF-7359FD9E125A}" destId="{C5E39D0E-DAD3-4140-9F12-880813B74721}" srcOrd="4" destOrd="0" presId="urn:microsoft.com/office/officeart/2005/8/layout/hProcess11"/>
    <dgm:cxn modelId="{EC8FDAAB-CC7E-4A08-AD35-F428EFF92062}" type="presParOf" srcId="{C5E39D0E-DAD3-4140-9F12-880813B74721}" destId="{3BC03047-914C-44D4-BC58-C6E316297183}" srcOrd="0" destOrd="0" presId="urn:microsoft.com/office/officeart/2005/8/layout/hProcess11"/>
    <dgm:cxn modelId="{E90961A2-C70D-4F65-B198-87A8ABC05468}" type="presParOf" srcId="{C5E39D0E-DAD3-4140-9F12-880813B74721}" destId="{94A0B9C3-0BE7-40A5-B3B0-89E7E8272F98}" srcOrd="1" destOrd="0" presId="urn:microsoft.com/office/officeart/2005/8/layout/hProcess11"/>
    <dgm:cxn modelId="{CA004F05-995C-433D-8DCD-A25C4A03A967}" type="presParOf" srcId="{C5E39D0E-DAD3-4140-9F12-880813B74721}" destId="{19790C13-7D9C-4DCD-AE3E-802CCDC60DC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D3284F-D287-47C2-8C83-8E89432B0B5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C5C177-986E-48EB-ABFF-5964A71227B6}">
      <dgm:prSet phldrT="[Text]" phldr="0"/>
      <dgm:spPr/>
      <dgm:t>
        <a:bodyPr/>
        <a:lstStyle/>
        <a:p>
          <a:pPr rtl="0"/>
          <a:r>
            <a:rPr lang="en-US" dirty="0">
              <a:latin typeface="Neue Haas Grotesk Text Pro"/>
            </a:rPr>
            <a:t>Corriger SEM et FEM</a:t>
          </a:r>
        </a:p>
      </dgm:t>
    </dgm:pt>
    <dgm:pt modelId="{95278F74-9E3E-4913-824C-1B7FDB5F02E1}" type="parTrans" cxnId="{3272EB83-2940-4F55-A9AF-9136563DF990}">
      <dgm:prSet/>
      <dgm:spPr/>
      <dgm:t>
        <a:bodyPr/>
        <a:lstStyle/>
        <a:p>
          <a:endParaRPr lang="en-US"/>
        </a:p>
      </dgm:t>
    </dgm:pt>
    <dgm:pt modelId="{18CF2A71-5175-4545-B05A-C8B118AC96E5}" type="sibTrans" cxnId="{3272EB83-2940-4F55-A9AF-9136563DF990}">
      <dgm:prSet/>
      <dgm:spPr/>
      <dgm:t>
        <a:bodyPr/>
        <a:lstStyle/>
        <a:p>
          <a:endParaRPr lang="en-US"/>
        </a:p>
      </dgm:t>
    </dgm:pt>
    <dgm:pt modelId="{865F2A5A-0D0B-41CF-B5AE-02111B89BDB3}">
      <dgm:prSet phldr="0"/>
      <dgm:spPr/>
      <dgm:t>
        <a:bodyPr/>
        <a:lstStyle/>
        <a:p>
          <a:r>
            <a:rPr lang="en-US" dirty="0"/>
            <a:t>Corriger le maillage avec la bonne topographie</a:t>
          </a:r>
        </a:p>
      </dgm:t>
    </dgm:pt>
    <dgm:pt modelId="{138D6FFC-0770-4C28-ACAB-7B7F9966D195}" type="parTrans" cxnId="{7B8C9155-C1F0-4F6D-BA83-A262DBDEA06B}">
      <dgm:prSet/>
      <dgm:spPr/>
    </dgm:pt>
    <dgm:pt modelId="{64FFCA3E-F5F2-4328-A1BC-2FCF3E4FE0DB}" type="sibTrans" cxnId="{7B8C9155-C1F0-4F6D-BA83-A262DBDEA06B}">
      <dgm:prSet/>
      <dgm:spPr/>
    </dgm:pt>
    <dgm:pt modelId="{13AB9DCF-A558-46AA-98A7-31F16CB50E9B}">
      <dgm:prSet phldr="0"/>
      <dgm:spPr/>
      <dgm:t>
        <a:bodyPr/>
        <a:lstStyle/>
        <a:p>
          <a:r>
            <a:rPr lang="en-US" dirty="0"/>
            <a:t>Refaire les calculs pour une étude de stabilité</a:t>
          </a:r>
        </a:p>
      </dgm:t>
    </dgm:pt>
    <dgm:pt modelId="{EA39BDD5-31A3-4299-AB01-E9A0D2655758}" type="parTrans" cxnId="{81625860-0AC5-48E2-B03F-6E599A75434D}">
      <dgm:prSet/>
      <dgm:spPr/>
    </dgm:pt>
    <dgm:pt modelId="{7EFF4A72-9421-427A-8A94-D35B9035F7F9}" type="sibTrans" cxnId="{81625860-0AC5-48E2-B03F-6E599A75434D}">
      <dgm:prSet/>
      <dgm:spPr/>
    </dgm:pt>
    <dgm:pt modelId="{9AFAD21D-448D-4B13-86DD-92F697F1C926}" type="pres">
      <dgm:prSet presAssocID="{09D3284F-D287-47C2-8C83-8E89432B0B59}" presName="diagram" presStyleCnt="0">
        <dgm:presLayoutVars>
          <dgm:dir/>
          <dgm:resizeHandles val="exact"/>
        </dgm:presLayoutVars>
      </dgm:prSet>
      <dgm:spPr/>
    </dgm:pt>
    <dgm:pt modelId="{6FC52F5B-67A4-426A-95D7-0BBD0A47DB55}" type="pres">
      <dgm:prSet presAssocID="{06C5C177-986E-48EB-ABFF-5964A71227B6}" presName="node" presStyleLbl="node1" presStyleIdx="0" presStyleCnt="3">
        <dgm:presLayoutVars>
          <dgm:bulletEnabled val="1"/>
        </dgm:presLayoutVars>
      </dgm:prSet>
      <dgm:spPr/>
    </dgm:pt>
    <dgm:pt modelId="{1373861E-DC4D-4714-AD9A-E86E61953D33}" type="pres">
      <dgm:prSet presAssocID="{18CF2A71-5175-4545-B05A-C8B118AC96E5}" presName="sibTrans" presStyleCnt="0"/>
      <dgm:spPr/>
    </dgm:pt>
    <dgm:pt modelId="{0BA333CA-EC26-4396-A4F1-A8E322AD9F66}" type="pres">
      <dgm:prSet presAssocID="{13AB9DCF-A558-46AA-98A7-31F16CB50E9B}" presName="node" presStyleLbl="node1" presStyleIdx="1" presStyleCnt="3">
        <dgm:presLayoutVars>
          <dgm:bulletEnabled val="1"/>
        </dgm:presLayoutVars>
      </dgm:prSet>
      <dgm:spPr/>
    </dgm:pt>
    <dgm:pt modelId="{87B6D3EC-DCBB-442A-9A8E-2D241636C128}" type="pres">
      <dgm:prSet presAssocID="{7EFF4A72-9421-427A-8A94-D35B9035F7F9}" presName="sibTrans" presStyleCnt="0"/>
      <dgm:spPr/>
    </dgm:pt>
    <dgm:pt modelId="{B88CF2FC-D810-4254-99E6-E283595FCDCC}" type="pres">
      <dgm:prSet presAssocID="{865F2A5A-0D0B-41CF-B5AE-02111B89BDB3}" presName="node" presStyleLbl="node1" presStyleIdx="2" presStyleCnt="3">
        <dgm:presLayoutVars>
          <dgm:bulletEnabled val="1"/>
        </dgm:presLayoutVars>
      </dgm:prSet>
      <dgm:spPr/>
    </dgm:pt>
  </dgm:ptLst>
  <dgm:cxnLst>
    <dgm:cxn modelId="{E93D3128-F055-4B87-9588-8E44613600E1}" type="presOf" srcId="{06C5C177-986E-48EB-ABFF-5964A71227B6}" destId="{6FC52F5B-67A4-426A-95D7-0BBD0A47DB55}" srcOrd="0" destOrd="0" presId="urn:microsoft.com/office/officeart/2005/8/layout/default"/>
    <dgm:cxn modelId="{81625860-0AC5-48E2-B03F-6E599A75434D}" srcId="{09D3284F-D287-47C2-8C83-8E89432B0B59}" destId="{13AB9DCF-A558-46AA-98A7-31F16CB50E9B}" srcOrd="1" destOrd="0" parTransId="{EA39BDD5-31A3-4299-AB01-E9A0D2655758}" sibTransId="{7EFF4A72-9421-427A-8A94-D35B9035F7F9}"/>
    <dgm:cxn modelId="{1EDC174B-2A69-4E0B-B84E-BA305A535FF9}" type="presOf" srcId="{09D3284F-D287-47C2-8C83-8E89432B0B59}" destId="{9AFAD21D-448D-4B13-86DD-92F697F1C926}" srcOrd="0" destOrd="0" presId="urn:microsoft.com/office/officeart/2005/8/layout/default"/>
    <dgm:cxn modelId="{AD733A4F-C378-44EA-AB8D-8ADF50C9E1A1}" type="presOf" srcId="{865F2A5A-0D0B-41CF-B5AE-02111B89BDB3}" destId="{B88CF2FC-D810-4254-99E6-E283595FCDCC}" srcOrd="0" destOrd="0" presId="urn:microsoft.com/office/officeart/2005/8/layout/default"/>
    <dgm:cxn modelId="{7B8C9155-C1F0-4F6D-BA83-A262DBDEA06B}" srcId="{09D3284F-D287-47C2-8C83-8E89432B0B59}" destId="{865F2A5A-0D0B-41CF-B5AE-02111B89BDB3}" srcOrd="2" destOrd="0" parTransId="{138D6FFC-0770-4C28-ACAB-7B7F9966D195}" sibTransId="{64FFCA3E-F5F2-4328-A1BC-2FCF3E4FE0DB}"/>
    <dgm:cxn modelId="{3272EB83-2940-4F55-A9AF-9136563DF990}" srcId="{09D3284F-D287-47C2-8C83-8E89432B0B59}" destId="{06C5C177-986E-48EB-ABFF-5964A71227B6}" srcOrd="0" destOrd="0" parTransId="{95278F74-9E3E-4913-824C-1B7FDB5F02E1}" sibTransId="{18CF2A71-5175-4545-B05A-C8B118AC96E5}"/>
    <dgm:cxn modelId="{47BB57CE-95C3-42BA-A676-C6F61FE242F0}" type="presOf" srcId="{13AB9DCF-A558-46AA-98A7-31F16CB50E9B}" destId="{0BA333CA-EC26-4396-A4F1-A8E322AD9F66}" srcOrd="0" destOrd="0" presId="urn:microsoft.com/office/officeart/2005/8/layout/default"/>
    <dgm:cxn modelId="{D6848935-934D-4F50-9A60-63424519A0AA}" type="presParOf" srcId="{9AFAD21D-448D-4B13-86DD-92F697F1C926}" destId="{6FC52F5B-67A4-426A-95D7-0BBD0A47DB55}" srcOrd="0" destOrd="0" presId="urn:microsoft.com/office/officeart/2005/8/layout/default"/>
    <dgm:cxn modelId="{507A4748-498F-4912-9918-B82203C09C1E}" type="presParOf" srcId="{9AFAD21D-448D-4B13-86DD-92F697F1C926}" destId="{1373861E-DC4D-4714-AD9A-E86E61953D33}" srcOrd="1" destOrd="0" presId="urn:microsoft.com/office/officeart/2005/8/layout/default"/>
    <dgm:cxn modelId="{9983C896-E890-44E4-A4BC-CEEE60F6EE07}" type="presParOf" srcId="{9AFAD21D-448D-4B13-86DD-92F697F1C926}" destId="{0BA333CA-EC26-4396-A4F1-A8E322AD9F66}" srcOrd="2" destOrd="0" presId="urn:microsoft.com/office/officeart/2005/8/layout/default"/>
    <dgm:cxn modelId="{1AA85F3A-125C-445B-AEF3-660BC1631CB6}" type="presParOf" srcId="{9AFAD21D-448D-4B13-86DD-92F697F1C926}" destId="{87B6D3EC-DCBB-442A-9A8E-2D241636C128}" srcOrd="3" destOrd="0" presId="urn:microsoft.com/office/officeart/2005/8/layout/default"/>
    <dgm:cxn modelId="{A19013D3-88A5-4518-ABBE-A1AB7E76F4D5}" type="presParOf" srcId="{9AFAD21D-448D-4B13-86DD-92F697F1C926}" destId="{B88CF2FC-D810-4254-99E6-E283595FCDC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A0BD3-E71F-4CB9-B14F-DA1A8FDDBE4A}">
      <dsp:nvSpPr>
        <dsp:cNvPr id="0" name=""/>
        <dsp:cNvSpPr/>
      </dsp:nvSpPr>
      <dsp:spPr>
        <a:xfrm>
          <a:off x="0" y="0"/>
          <a:ext cx="7612554" cy="1019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>
              <a:latin typeface="Neue Haas Grotesk Text Pro"/>
            </a:rPr>
            <a:t>Objectifs</a:t>
          </a:r>
          <a:r>
            <a:rPr lang="en-US" sz="1500" kern="1200" dirty="0"/>
            <a:t> </a:t>
          </a:r>
          <a:r>
            <a:rPr lang="en-US" sz="1500" kern="1200" dirty="0" err="1"/>
            <a:t>Principaux</a:t>
          </a:r>
          <a:r>
            <a:rPr lang="en-US" sz="1500" kern="1200"/>
            <a:t> : </a:t>
          </a:r>
        </a:p>
      </dsp:txBody>
      <dsp:txXfrm>
        <a:off x="29871" y="29871"/>
        <a:ext cx="6425845" cy="960137"/>
      </dsp:txXfrm>
    </dsp:sp>
    <dsp:sp modelId="{EA1BB255-7FA9-4642-900E-85B144236EC9}">
      <dsp:nvSpPr>
        <dsp:cNvPr id="0" name=""/>
        <dsp:cNvSpPr/>
      </dsp:nvSpPr>
      <dsp:spPr>
        <a:xfrm>
          <a:off x="637551" y="1205311"/>
          <a:ext cx="7612554" cy="1019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1- </a:t>
          </a:r>
          <a:r>
            <a:rPr lang="en-US" sz="1500" kern="1200" err="1"/>
            <a:t>Produire</a:t>
          </a:r>
          <a:r>
            <a:rPr lang="en-US" sz="1500" kern="1200"/>
            <a:t> un </a:t>
          </a:r>
          <a:r>
            <a:rPr lang="en-US" sz="1500" kern="1200" err="1"/>
            <a:t>maillage</a:t>
          </a:r>
          <a:r>
            <a:rPr lang="en-US" sz="1500" kern="1200"/>
            <a:t> de barrages </a:t>
          </a:r>
          <a:r>
            <a:rPr lang="en-US" sz="1500" kern="1200" err="1"/>
            <a:t>hexaédrique</a:t>
          </a:r>
          <a:r>
            <a:rPr lang="en-US" sz="1500" kern="1200" dirty="0"/>
            <a:t> </a:t>
          </a:r>
          <a:r>
            <a:rPr lang="en-US" sz="1500" kern="1200" err="1"/>
            <a:t>respectant</a:t>
          </a:r>
          <a:r>
            <a:rPr lang="en-US" sz="1500" kern="1200"/>
            <a:t> la </a:t>
          </a:r>
          <a:r>
            <a:rPr lang="en-US" sz="1500" kern="1200" err="1"/>
            <a:t>topologie</a:t>
          </a:r>
          <a:r>
            <a:rPr lang="en-US" sz="1500" kern="1200"/>
            <a:t> local (barrage de </a:t>
          </a:r>
          <a:r>
            <a:rPr lang="en-US" sz="1500" kern="1200" err="1"/>
            <a:t>tsankov</a:t>
          </a:r>
          <a:r>
            <a:rPr lang="en-US" sz="1500" kern="1200"/>
            <a:t>) </a:t>
          </a:r>
        </a:p>
      </dsp:txBody>
      <dsp:txXfrm>
        <a:off x="667422" y="1235182"/>
        <a:ext cx="6252339" cy="960137"/>
      </dsp:txXfrm>
    </dsp:sp>
    <dsp:sp modelId="{F1CF285D-F8EF-4848-A932-FF2C2A648F6E}">
      <dsp:nvSpPr>
        <dsp:cNvPr id="0" name=""/>
        <dsp:cNvSpPr/>
      </dsp:nvSpPr>
      <dsp:spPr>
        <a:xfrm>
          <a:off x="1265587" y="2410623"/>
          <a:ext cx="7612554" cy="1019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2- </a:t>
          </a:r>
          <a:r>
            <a:rPr lang="en-US" sz="1500" kern="1200" dirty="0" err="1"/>
            <a:t>Effectuer</a:t>
          </a:r>
          <a:r>
            <a:rPr lang="en-US" sz="1500" kern="1200" dirty="0"/>
            <a:t> les </a:t>
          </a:r>
          <a:r>
            <a:rPr lang="en-US" sz="1500" kern="1200" dirty="0" err="1"/>
            <a:t>calculs</a:t>
          </a:r>
          <a:r>
            <a:rPr lang="en-US" sz="1500" kern="1200" dirty="0"/>
            <a:t> grâce à </a:t>
          </a:r>
          <a:r>
            <a:rPr lang="en-US" sz="1500" kern="1200" dirty="0" err="1"/>
            <a:t>l'algorithme</a:t>
          </a:r>
          <a:r>
            <a:rPr lang="en-US" sz="1500" kern="1200" dirty="0"/>
            <a:t> SEM3D </a:t>
          </a:r>
        </a:p>
      </dsp:txBody>
      <dsp:txXfrm>
        <a:off x="1295458" y="2440494"/>
        <a:ext cx="6261855" cy="960137"/>
      </dsp:txXfrm>
    </dsp:sp>
    <dsp:sp modelId="{18698281-3561-4FDC-B35A-C0FE4D197C84}">
      <dsp:nvSpPr>
        <dsp:cNvPr id="0" name=""/>
        <dsp:cNvSpPr/>
      </dsp:nvSpPr>
      <dsp:spPr>
        <a:xfrm>
          <a:off x="1903138" y="3615935"/>
          <a:ext cx="7612554" cy="10198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3- </a:t>
          </a:r>
          <a:r>
            <a:rPr lang="en-US" sz="1500" kern="1200" err="1"/>
            <a:t>Implémentation</a:t>
          </a:r>
          <a:r>
            <a:rPr lang="en-US" sz="1500" kern="1200"/>
            <a:t> et étude (</a:t>
          </a:r>
          <a:r>
            <a:rPr lang="en-US" sz="1500" kern="1200" err="1"/>
            <a:t>stabilités</a:t>
          </a:r>
          <a:r>
            <a:rPr lang="en-US" sz="1500" kern="1200"/>
            <a:t>, </a:t>
          </a:r>
          <a:r>
            <a:rPr lang="en-US" sz="1500" kern="1200" err="1"/>
            <a:t>complexité</a:t>
          </a:r>
          <a:r>
            <a:rPr lang="en-US" sz="1500" kern="1200"/>
            <a:t>) </a:t>
          </a:r>
          <a:r>
            <a:rPr lang="en-US" sz="1500" kern="1200" err="1"/>
            <a:t>d'autres</a:t>
          </a:r>
          <a:r>
            <a:rPr lang="en-US" sz="1500" kern="1200"/>
            <a:t> </a:t>
          </a:r>
          <a:r>
            <a:rPr lang="en-US" sz="1500" kern="1200" err="1"/>
            <a:t>méthodes</a:t>
          </a:r>
          <a:r>
            <a:rPr lang="en-US" sz="1500" kern="1200"/>
            <a:t> numérique </a:t>
          </a:r>
          <a:r>
            <a:rPr lang="en-US" sz="1500" kern="1200" err="1"/>
            <a:t>notamment</a:t>
          </a:r>
          <a:r>
            <a:rPr lang="en-US" sz="1500" kern="1200"/>
            <a:t> SEM avec </a:t>
          </a:r>
          <a:r>
            <a:rPr lang="en-US" sz="1500" kern="1200" err="1"/>
            <a:t>approche</a:t>
          </a:r>
          <a:r>
            <a:rPr lang="en-US" sz="1500" kern="1200"/>
            <a:t> </a:t>
          </a:r>
          <a:r>
            <a:rPr lang="en-US" sz="1500" kern="1200" err="1"/>
            <a:t>modifié</a:t>
          </a:r>
          <a:r>
            <a:rPr lang="en-US" sz="1500" kern="1200"/>
            <a:t> dans un </a:t>
          </a:r>
          <a:r>
            <a:rPr lang="en-US" sz="1500" kern="1200" err="1"/>
            <a:t>cas</a:t>
          </a:r>
          <a:r>
            <a:rPr lang="en-US" sz="1500" kern="1200"/>
            <a:t> simple 1D pour </a:t>
          </a:r>
          <a:r>
            <a:rPr lang="en-US" sz="1500" kern="1200" err="1"/>
            <a:t>conclure</a:t>
          </a:r>
          <a:r>
            <a:rPr lang="en-US" sz="1500" kern="1200"/>
            <a:t> sur la </a:t>
          </a:r>
          <a:r>
            <a:rPr lang="en-US" sz="1500" kern="1200" err="1"/>
            <a:t>stabilité</a:t>
          </a:r>
          <a:r>
            <a:rPr lang="en-US" sz="1500" kern="1200"/>
            <a:t> dans des </a:t>
          </a:r>
          <a:r>
            <a:rPr lang="en-US" sz="1500" kern="1200" err="1"/>
            <a:t>cas</a:t>
          </a:r>
          <a:r>
            <a:rPr lang="en-US" sz="1500" kern="1200"/>
            <a:t> 3D </a:t>
          </a:r>
        </a:p>
      </dsp:txBody>
      <dsp:txXfrm>
        <a:off x="1933009" y="3645806"/>
        <a:ext cx="6252339" cy="960137"/>
      </dsp:txXfrm>
    </dsp:sp>
    <dsp:sp modelId="{1BFA54D5-DE28-4924-B375-3BA5A5EA1F94}">
      <dsp:nvSpPr>
        <dsp:cNvPr id="0" name=""/>
        <dsp:cNvSpPr/>
      </dsp:nvSpPr>
      <dsp:spPr>
        <a:xfrm>
          <a:off x="6949632" y="781134"/>
          <a:ext cx="662921" cy="66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98789" y="781134"/>
        <a:ext cx="364607" cy="498848"/>
      </dsp:txXfrm>
    </dsp:sp>
    <dsp:sp modelId="{C787F998-23B1-4CD7-BC5A-962391B1903D}">
      <dsp:nvSpPr>
        <dsp:cNvPr id="0" name=""/>
        <dsp:cNvSpPr/>
      </dsp:nvSpPr>
      <dsp:spPr>
        <a:xfrm>
          <a:off x="7587184" y="1986446"/>
          <a:ext cx="662921" cy="66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736341" y="1986446"/>
        <a:ext cx="364607" cy="498848"/>
      </dsp:txXfrm>
    </dsp:sp>
    <dsp:sp modelId="{FB6E9FCA-4505-47E9-8BF0-39FBF11050A5}">
      <dsp:nvSpPr>
        <dsp:cNvPr id="0" name=""/>
        <dsp:cNvSpPr/>
      </dsp:nvSpPr>
      <dsp:spPr>
        <a:xfrm>
          <a:off x="8215220" y="3191758"/>
          <a:ext cx="662921" cy="662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64377" y="3191758"/>
        <a:ext cx="364607" cy="498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7B4C6-C9AC-4FA6-B70D-CE9ABDFD628E}">
      <dsp:nvSpPr>
        <dsp:cNvPr id="0" name=""/>
        <dsp:cNvSpPr/>
      </dsp:nvSpPr>
      <dsp:spPr>
        <a:xfrm>
          <a:off x="0" y="1060740"/>
          <a:ext cx="10146698" cy="1414320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0B242-2EC6-4426-96B7-13EC96F98C6D}">
      <dsp:nvSpPr>
        <dsp:cNvPr id="0" name=""/>
        <dsp:cNvSpPr/>
      </dsp:nvSpPr>
      <dsp:spPr>
        <a:xfrm>
          <a:off x="4458" y="0"/>
          <a:ext cx="2942938" cy="141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solidFill>
                <a:schemeClr val="accent3"/>
              </a:solidFill>
              <a:latin typeface="Neue Haas Grotesk Text Pro"/>
            </a:rPr>
            <a:t>Aprentissage</a:t>
          </a:r>
          <a:r>
            <a:rPr lang="en-US" sz="2000" kern="1200">
              <a:solidFill>
                <a:schemeClr val="accent3"/>
              </a:solidFill>
              <a:latin typeface="Neue Haas Grotesk Text Pro"/>
            </a:rPr>
            <a:t> de GMSH</a:t>
          </a:r>
          <a:endParaRPr lang="en-US" sz="2000" kern="1200">
            <a:solidFill>
              <a:schemeClr val="accent3"/>
            </a:solidFill>
          </a:endParaRPr>
        </a:p>
      </dsp:txBody>
      <dsp:txXfrm>
        <a:off x="4458" y="0"/>
        <a:ext cx="2942938" cy="1414320"/>
      </dsp:txXfrm>
    </dsp:sp>
    <dsp:sp modelId="{E29D1A08-2EB7-41AC-B52F-D0FB30379D2A}">
      <dsp:nvSpPr>
        <dsp:cNvPr id="0" name=""/>
        <dsp:cNvSpPr/>
      </dsp:nvSpPr>
      <dsp:spPr>
        <a:xfrm>
          <a:off x="1299138" y="1591110"/>
          <a:ext cx="353580" cy="3535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CA70A-826F-4028-9647-C5D6ACC838E4}">
      <dsp:nvSpPr>
        <dsp:cNvPr id="0" name=""/>
        <dsp:cNvSpPr/>
      </dsp:nvSpPr>
      <dsp:spPr>
        <a:xfrm>
          <a:off x="3094544" y="2121480"/>
          <a:ext cx="2942938" cy="141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3"/>
              </a:solidFill>
              <a:latin typeface="Neue Haas Grotesk Text Pro"/>
            </a:rPr>
            <a:t>Maillage "générique"</a:t>
          </a:r>
          <a:endParaRPr lang="en-US" sz="2000" kern="1200">
            <a:solidFill>
              <a:schemeClr val="accent3"/>
            </a:solidFill>
          </a:endParaRPr>
        </a:p>
      </dsp:txBody>
      <dsp:txXfrm>
        <a:off x="3094544" y="2121480"/>
        <a:ext cx="2942938" cy="1414320"/>
      </dsp:txXfrm>
    </dsp:sp>
    <dsp:sp modelId="{20164D37-5323-4AD9-A232-3E2B2E9AA9B8}">
      <dsp:nvSpPr>
        <dsp:cNvPr id="0" name=""/>
        <dsp:cNvSpPr/>
      </dsp:nvSpPr>
      <dsp:spPr>
        <a:xfrm>
          <a:off x="4389224" y="1591110"/>
          <a:ext cx="353580" cy="3535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56E50-0E59-475C-B14E-A46071E76F19}">
      <dsp:nvSpPr>
        <dsp:cNvPr id="0" name=""/>
        <dsp:cNvSpPr/>
      </dsp:nvSpPr>
      <dsp:spPr>
        <a:xfrm>
          <a:off x="6184630" y="0"/>
          <a:ext cx="2942938" cy="141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>
              <a:solidFill>
                <a:schemeClr val="accent3"/>
              </a:solidFill>
              <a:latin typeface="Neue Haas Grotesk Text Pro"/>
            </a:rPr>
            <a:t>Déformer</a:t>
          </a:r>
          <a:r>
            <a:rPr lang="en-US" sz="2000" kern="1200">
              <a:solidFill>
                <a:schemeClr val="accent3"/>
              </a:solidFill>
              <a:latin typeface="Neue Haas Grotesk Text Pro"/>
            </a:rPr>
            <a:t> le </a:t>
          </a:r>
          <a:r>
            <a:rPr lang="en-US" sz="2000" kern="1200" err="1">
              <a:solidFill>
                <a:schemeClr val="accent3"/>
              </a:solidFill>
              <a:latin typeface="Neue Haas Grotesk Text Pro"/>
            </a:rPr>
            <a:t>maillage</a:t>
          </a:r>
          <a:r>
            <a:rPr lang="en-US" sz="2000" kern="1200">
              <a:solidFill>
                <a:schemeClr val="accent3"/>
              </a:solidFill>
              <a:latin typeface="Neue Haas Grotesk Text Pro"/>
            </a:rPr>
            <a:t> pour inclure les données </a:t>
          </a:r>
          <a:r>
            <a:rPr lang="en-US" sz="2000" kern="1200" err="1">
              <a:solidFill>
                <a:schemeClr val="accent3"/>
              </a:solidFill>
              <a:latin typeface="Neue Haas Grotesk Text Pro"/>
            </a:rPr>
            <a:t>topographiques</a:t>
          </a:r>
          <a:endParaRPr lang="en-US" sz="2000" kern="1200">
            <a:solidFill>
              <a:schemeClr val="accent3"/>
            </a:solidFill>
            <a:latin typeface="Neue Haas Grotesk Text Pro"/>
          </a:endParaRPr>
        </a:p>
      </dsp:txBody>
      <dsp:txXfrm>
        <a:off x="6184630" y="0"/>
        <a:ext cx="2942938" cy="1414320"/>
      </dsp:txXfrm>
    </dsp:sp>
    <dsp:sp modelId="{3D12183E-E4EB-4B05-BD09-30F5222A6950}">
      <dsp:nvSpPr>
        <dsp:cNvPr id="0" name=""/>
        <dsp:cNvSpPr/>
      </dsp:nvSpPr>
      <dsp:spPr>
        <a:xfrm>
          <a:off x="7479309" y="1591110"/>
          <a:ext cx="353580" cy="3535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7B4C6-C9AC-4FA6-B70D-CE9ABDFD628E}">
      <dsp:nvSpPr>
        <dsp:cNvPr id="0" name=""/>
        <dsp:cNvSpPr/>
      </dsp:nvSpPr>
      <dsp:spPr>
        <a:xfrm>
          <a:off x="0" y="1023440"/>
          <a:ext cx="10132428" cy="136458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0B242-2EC6-4426-96B7-13EC96F98C6D}">
      <dsp:nvSpPr>
        <dsp:cNvPr id="0" name=""/>
        <dsp:cNvSpPr/>
      </dsp:nvSpPr>
      <dsp:spPr>
        <a:xfrm>
          <a:off x="4452" y="0"/>
          <a:ext cx="2938799" cy="1364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solidFill>
                <a:schemeClr val="accent1"/>
              </a:solidFill>
              <a:latin typeface="Neue Haas Grotesk Text Pro"/>
            </a:rPr>
            <a:t>Apprendre</a:t>
          </a:r>
          <a:r>
            <a:rPr lang="en-US" sz="2400" kern="1200">
              <a:solidFill>
                <a:schemeClr val="accent1"/>
              </a:solidFill>
              <a:latin typeface="Neue Haas Grotesk Text Pro"/>
            </a:rPr>
            <a:t> à </a:t>
          </a:r>
          <a:r>
            <a:rPr lang="en-US" sz="2400" kern="1200" err="1">
              <a:solidFill>
                <a:schemeClr val="accent1"/>
              </a:solidFill>
              <a:latin typeface="Neue Haas Grotesk Text Pro"/>
            </a:rPr>
            <a:t>utiliser</a:t>
          </a:r>
          <a:r>
            <a:rPr lang="en-US" sz="2400" kern="1200">
              <a:solidFill>
                <a:schemeClr val="accent1"/>
              </a:solidFill>
              <a:latin typeface="Neue Haas Grotesk Text Pro"/>
            </a:rPr>
            <a:t> le </a:t>
          </a:r>
          <a:r>
            <a:rPr lang="en-US" sz="2400" kern="1200" err="1">
              <a:solidFill>
                <a:schemeClr val="accent1"/>
              </a:solidFill>
              <a:latin typeface="Neue Haas Grotesk Text Pro"/>
            </a:rPr>
            <a:t>mésocentre</a:t>
          </a:r>
          <a:endParaRPr lang="en-US" sz="2400" kern="1200">
            <a:solidFill>
              <a:schemeClr val="accent1"/>
            </a:solidFill>
          </a:endParaRPr>
        </a:p>
      </dsp:txBody>
      <dsp:txXfrm>
        <a:off x="4452" y="0"/>
        <a:ext cx="2938799" cy="1364586"/>
      </dsp:txXfrm>
    </dsp:sp>
    <dsp:sp modelId="{E29D1A08-2EB7-41AC-B52F-D0FB30379D2A}">
      <dsp:nvSpPr>
        <dsp:cNvPr id="0" name=""/>
        <dsp:cNvSpPr/>
      </dsp:nvSpPr>
      <dsp:spPr>
        <a:xfrm>
          <a:off x="1303279" y="1535160"/>
          <a:ext cx="341146" cy="341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CA70A-826F-4028-9647-C5D6ACC838E4}">
      <dsp:nvSpPr>
        <dsp:cNvPr id="0" name=""/>
        <dsp:cNvSpPr/>
      </dsp:nvSpPr>
      <dsp:spPr>
        <a:xfrm>
          <a:off x="3090192" y="2046880"/>
          <a:ext cx="2938799" cy="1364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1"/>
              </a:solidFill>
              <a:latin typeface="Neue Haas Grotesk Text Pro"/>
            </a:rPr>
            <a:t>Générer</a:t>
          </a:r>
          <a:endParaRPr lang="en-US" sz="2400" kern="1200">
            <a:solidFill>
              <a:schemeClr val="accent1"/>
            </a:solidFill>
          </a:endParaRPr>
        </a:p>
      </dsp:txBody>
      <dsp:txXfrm>
        <a:off x="3090192" y="2046880"/>
        <a:ext cx="2938799" cy="1364586"/>
      </dsp:txXfrm>
    </dsp:sp>
    <dsp:sp modelId="{20164D37-5323-4AD9-A232-3E2B2E9AA9B8}">
      <dsp:nvSpPr>
        <dsp:cNvPr id="0" name=""/>
        <dsp:cNvSpPr/>
      </dsp:nvSpPr>
      <dsp:spPr>
        <a:xfrm>
          <a:off x="4389019" y="1535160"/>
          <a:ext cx="341146" cy="341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56E50-0E59-475C-B14E-A46071E76F19}">
      <dsp:nvSpPr>
        <dsp:cNvPr id="0" name=""/>
        <dsp:cNvSpPr/>
      </dsp:nvSpPr>
      <dsp:spPr>
        <a:xfrm>
          <a:off x="6175932" y="0"/>
          <a:ext cx="2938799" cy="1364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accent1"/>
              </a:solidFill>
              <a:latin typeface="Neue Haas Grotesk Text Pro"/>
            </a:rPr>
            <a:t>Avoir le maillage</a:t>
          </a:r>
        </a:p>
      </dsp:txBody>
      <dsp:txXfrm>
        <a:off x="6175932" y="0"/>
        <a:ext cx="2938799" cy="1364586"/>
      </dsp:txXfrm>
    </dsp:sp>
    <dsp:sp modelId="{3D12183E-E4EB-4B05-BD09-30F5222A6950}">
      <dsp:nvSpPr>
        <dsp:cNvPr id="0" name=""/>
        <dsp:cNvSpPr/>
      </dsp:nvSpPr>
      <dsp:spPr>
        <a:xfrm>
          <a:off x="7474759" y="1535160"/>
          <a:ext cx="341146" cy="3411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7B4C6-C9AC-4FA6-B70D-CE9ABDFD628E}">
      <dsp:nvSpPr>
        <dsp:cNvPr id="0" name=""/>
        <dsp:cNvSpPr/>
      </dsp:nvSpPr>
      <dsp:spPr>
        <a:xfrm>
          <a:off x="0" y="1035933"/>
          <a:ext cx="10023854" cy="1381245"/>
        </a:xfrm>
        <a:prstGeom prst="notched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C03AE-8DBA-4610-9FED-17DEF9E16AAB}">
      <dsp:nvSpPr>
        <dsp:cNvPr id="0" name=""/>
        <dsp:cNvSpPr/>
      </dsp:nvSpPr>
      <dsp:spPr>
        <a:xfrm>
          <a:off x="4405" y="0"/>
          <a:ext cx="2907309" cy="138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accent3"/>
              </a:solidFill>
              <a:latin typeface="Neue Haas Grotesk Text Pro"/>
            </a:rPr>
            <a:t>Lecture</a:t>
          </a:r>
          <a:endParaRPr lang="en-US" sz="2300" kern="1200">
            <a:solidFill>
              <a:schemeClr val="accent3"/>
            </a:solidFill>
          </a:endParaRPr>
        </a:p>
      </dsp:txBody>
      <dsp:txXfrm>
        <a:off x="4405" y="0"/>
        <a:ext cx="2907309" cy="1381245"/>
      </dsp:txXfrm>
    </dsp:sp>
    <dsp:sp modelId="{A7F286D5-C975-4324-A6F2-400161E418F9}">
      <dsp:nvSpPr>
        <dsp:cNvPr id="0" name=""/>
        <dsp:cNvSpPr/>
      </dsp:nvSpPr>
      <dsp:spPr>
        <a:xfrm>
          <a:off x="1285403" y="1553900"/>
          <a:ext cx="345311" cy="3453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E3E95-39C6-4BAA-94E3-8E3AD0161927}">
      <dsp:nvSpPr>
        <dsp:cNvPr id="0" name=""/>
        <dsp:cNvSpPr/>
      </dsp:nvSpPr>
      <dsp:spPr>
        <a:xfrm>
          <a:off x="3057079" y="2071867"/>
          <a:ext cx="2907309" cy="138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>
              <a:solidFill>
                <a:schemeClr val="accent3"/>
              </a:solidFill>
              <a:latin typeface="Neue Haas Grotesk Text Pro"/>
            </a:rPr>
            <a:t>Implémentation</a:t>
          </a:r>
          <a:r>
            <a:rPr lang="en-US" sz="2300" kern="1200">
              <a:solidFill>
                <a:schemeClr val="accent3"/>
              </a:solidFill>
              <a:latin typeface="Neue Haas Grotesk Text Pro"/>
            </a:rPr>
            <a:t> </a:t>
          </a:r>
          <a:r>
            <a:rPr lang="en-US" sz="2300" kern="1200" err="1">
              <a:solidFill>
                <a:schemeClr val="accent3"/>
              </a:solidFill>
              <a:latin typeface="Neue Haas Grotesk Text Pro"/>
            </a:rPr>
            <a:t>d'algos</a:t>
          </a:r>
          <a:r>
            <a:rPr lang="en-US" sz="2300" kern="1200">
              <a:solidFill>
                <a:schemeClr val="accent3"/>
              </a:solidFill>
              <a:latin typeface="Neue Haas Grotesk Text Pro"/>
            </a:rPr>
            <a:t> 1D</a:t>
          </a:r>
          <a:endParaRPr lang="en-US" sz="2300" kern="1200">
            <a:solidFill>
              <a:schemeClr val="accent3"/>
            </a:solidFill>
          </a:endParaRPr>
        </a:p>
      </dsp:txBody>
      <dsp:txXfrm>
        <a:off x="3057079" y="2071867"/>
        <a:ext cx="2907309" cy="1381245"/>
      </dsp:txXfrm>
    </dsp:sp>
    <dsp:sp modelId="{30AEEA02-295A-4B3D-A513-DB3E1CF2C422}">
      <dsp:nvSpPr>
        <dsp:cNvPr id="0" name=""/>
        <dsp:cNvSpPr/>
      </dsp:nvSpPr>
      <dsp:spPr>
        <a:xfrm>
          <a:off x="4338078" y="1553900"/>
          <a:ext cx="345311" cy="345311"/>
        </a:xfrm>
        <a:prstGeom prst="ellipse">
          <a:avLst/>
        </a:prstGeom>
        <a:solidFill>
          <a:schemeClr val="accent3">
            <a:hueOff val="151993"/>
            <a:satOff val="-243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03047-914C-44D4-BC58-C6E316297183}">
      <dsp:nvSpPr>
        <dsp:cNvPr id="0" name=""/>
        <dsp:cNvSpPr/>
      </dsp:nvSpPr>
      <dsp:spPr>
        <a:xfrm>
          <a:off x="6109754" y="0"/>
          <a:ext cx="2907309" cy="1381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b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err="1">
              <a:solidFill>
                <a:schemeClr val="accent3"/>
              </a:solidFill>
              <a:latin typeface="Neue Haas Grotesk Text Pro"/>
            </a:rPr>
            <a:t>Comparaison</a:t>
          </a:r>
          <a:r>
            <a:rPr lang="en-US" sz="2300" kern="1200">
              <a:solidFill>
                <a:schemeClr val="accent3"/>
              </a:solidFill>
              <a:latin typeface="Neue Haas Grotesk Text Pro"/>
            </a:rPr>
            <a:t> SEM </a:t>
          </a:r>
          <a:r>
            <a:rPr lang="en-US" sz="2300" kern="1200" err="1">
              <a:solidFill>
                <a:schemeClr val="accent3"/>
              </a:solidFill>
              <a:latin typeface="Neue Haas Grotesk Text Pro"/>
            </a:rPr>
            <a:t>ordre</a:t>
          </a:r>
          <a:r>
            <a:rPr lang="en-US" sz="2300" kern="1200">
              <a:solidFill>
                <a:schemeClr val="accent3"/>
              </a:solidFill>
              <a:latin typeface="Neue Haas Grotesk Text Pro"/>
            </a:rPr>
            <a:t> supérieur </a:t>
          </a:r>
          <a:r>
            <a:rPr lang="en-US" sz="2300" kern="1200" err="1">
              <a:solidFill>
                <a:schemeClr val="accent3"/>
              </a:solidFill>
              <a:latin typeface="Neue Haas Grotesk Text Pro"/>
            </a:rPr>
            <a:t>en</a:t>
          </a:r>
          <a:r>
            <a:rPr lang="en-US" sz="2300" kern="1200">
              <a:solidFill>
                <a:schemeClr val="accent3"/>
              </a:solidFill>
              <a:latin typeface="Neue Haas Grotesk Text Pro"/>
            </a:rPr>
            <a:t> temps</a:t>
          </a:r>
        </a:p>
      </dsp:txBody>
      <dsp:txXfrm>
        <a:off x="6109754" y="0"/>
        <a:ext cx="2907309" cy="1381245"/>
      </dsp:txXfrm>
    </dsp:sp>
    <dsp:sp modelId="{94A0B9C3-0BE7-40A5-B3B0-89E7E8272F98}">
      <dsp:nvSpPr>
        <dsp:cNvPr id="0" name=""/>
        <dsp:cNvSpPr/>
      </dsp:nvSpPr>
      <dsp:spPr>
        <a:xfrm>
          <a:off x="7390753" y="1553900"/>
          <a:ext cx="345311" cy="345311"/>
        </a:xfrm>
        <a:prstGeom prst="ellipse">
          <a:avLst/>
        </a:prstGeom>
        <a:solidFill>
          <a:schemeClr val="accent3">
            <a:hueOff val="303985"/>
            <a:satOff val="-487"/>
            <a:lumOff val="9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52F5B-67A4-426A-95D7-0BBD0A47DB55}">
      <dsp:nvSpPr>
        <dsp:cNvPr id="0" name=""/>
        <dsp:cNvSpPr/>
      </dsp:nvSpPr>
      <dsp:spPr>
        <a:xfrm>
          <a:off x="127039" y="1798"/>
          <a:ext cx="2771224" cy="16627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Neue Haas Grotesk Text Pro"/>
            </a:rPr>
            <a:t>Corriger SEM et FEM</a:t>
          </a:r>
        </a:p>
      </dsp:txBody>
      <dsp:txXfrm>
        <a:off x="127039" y="1798"/>
        <a:ext cx="2771224" cy="1662734"/>
      </dsp:txXfrm>
    </dsp:sp>
    <dsp:sp modelId="{0BA333CA-EC26-4396-A4F1-A8E322AD9F66}">
      <dsp:nvSpPr>
        <dsp:cNvPr id="0" name=""/>
        <dsp:cNvSpPr/>
      </dsp:nvSpPr>
      <dsp:spPr>
        <a:xfrm>
          <a:off x="127039" y="1941656"/>
          <a:ext cx="2771224" cy="1662734"/>
        </a:xfrm>
        <a:prstGeom prst="rect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Refaire les calculs pour une étude de stabilité</a:t>
          </a:r>
        </a:p>
      </dsp:txBody>
      <dsp:txXfrm>
        <a:off x="127039" y="1941656"/>
        <a:ext cx="2771224" cy="1662734"/>
      </dsp:txXfrm>
    </dsp:sp>
    <dsp:sp modelId="{B88CF2FC-D810-4254-99E6-E283595FCDCC}">
      <dsp:nvSpPr>
        <dsp:cNvPr id="0" name=""/>
        <dsp:cNvSpPr/>
      </dsp:nvSpPr>
      <dsp:spPr>
        <a:xfrm>
          <a:off x="127039" y="3881513"/>
          <a:ext cx="2771224" cy="1662734"/>
        </a:xfrm>
        <a:prstGeom prst="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Corriger le maillage avec la bonne topographie</a:t>
          </a:r>
        </a:p>
      </dsp:txBody>
      <dsp:txXfrm>
        <a:off x="127039" y="3881513"/>
        <a:ext cx="2771224" cy="166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2:08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12462 3175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2:08:38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14579 5595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9T12:08:38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6376 3598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3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1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2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2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9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Data" Target="../diagrams/data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4.png"/><Relationship Id="rId17" Type="http://schemas.microsoft.com/office/2007/relationships/diagramDrawing" Target="../diagrams/drawing4.xml"/><Relationship Id="rId2" Type="http://schemas.openxmlformats.org/officeDocument/2006/relationships/diagramData" Target="../diagrams/data2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QuickStyle" Target="../diagrams/quickStyle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uilding with a glass wall&#10;&#10;Description automatically generated">
            <a:extLst>
              <a:ext uri="{FF2B5EF4-FFF2-40B4-BE49-F238E27FC236}">
                <a16:creationId xmlns:a16="http://schemas.microsoft.com/office/drawing/2014/main" id="{9876C2A6-2676-ED3B-778C-C034E9EAB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577" r="290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142" y="970329"/>
            <a:ext cx="9879529" cy="592599"/>
          </a:xfrm>
        </p:spPr>
        <p:txBody>
          <a:bodyPr anchor="t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  <a:cs typeface="Posterama"/>
              </a:rPr>
              <a:t>PRÉSENTATION SUIVI DE MI-STAGE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8140" y="5491655"/>
            <a:ext cx="4514152" cy="632426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Date:7/11/2024-31/01/2025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782B3-5B0A-F60C-3B74-5B3E2D149F0C}"/>
              </a:ext>
            </a:extLst>
          </p:cNvPr>
          <p:cNvSpPr txBox="1"/>
          <p:nvPr/>
        </p:nvSpPr>
        <p:spPr>
          <a:xfrm>
            <a:off x="3047999" y="2877207"/>
            <a:ext cx="592520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err="1">
                <a:solidFill>
                  <a:schemeClr val="bg1"/>
                </a:solidFill>
              </a:rPr>
              <a:t>Laboratoire</a:t>
            </a:r>
            <a:r>
              <a:rPr lang="en-US" sz="2400" b="1">
                <a:solidFill>
                  <a:schemeClr val="bg1"/>
                </a:solidFill>
              </a:rPr>
              <a:t> de </a:t>
            </a:r>
            <a:r>
              <a:rPr lang="en-US" sz="2400" b="1" err="1">
                <a:solidFill>
                  <a:schemeClr val="bg1"/>
                </a:solidFill>
              </a:rPr>
              <a:t>Mécanique</a:t>
            </a:r>
            <a:r>
              <a:rPr lang="en-US" sz="2400" b="1">
                <a:solidFill>
                  <a:schemeClr val="bg1"/>
                </a:solidFill>
              </a:rPr>
              <a:t> et </a:t>
            </a:r>
            <a:r>
              <a:rPr lang="en-US" sz="2400" b="1" err="1">
                <a:solidFill>
                  <a:schemeClr val="bg1"/>
                </a:solidFill>
              </a:rPr>
              <a:t>d'Acoustique</a:t>
            </a:r>
            <a:r>
              <a:rPr lang="en-US" sz="2400" b="1">
                <a:solidFill>
                  <a:schemeClr val="bg1"/>
                </a:solidFill>
              </a:rPr>
              <a:t> de Marseille (LMA)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3A027-4DFB-56A1-06AB-3B4C2C62C28D}"/>
              </a:ext>
            </a:extLst>
          </p:cNvPr>
          <p:cNvSpPr txBox="1"/>
          <p:nvPr/>
        </p:nvSpPr>
        <p:spPr>
          <a:xfrm>
            <a:off x="407276" y="5202621"/>
            <a:ext cx="28115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Encadrants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r>
              <a:rPr lang="en-US">
                <a:solidFill>
                  <a:schemeClr val="bg1"/>
                </a:solidFill>
              </a:rPr>
              <a:t>Régis </a:t>
            </a:r>
            <a:r>
              <a:rPr lang="en-US" err="1">
                <a:solidFill>
                  <a:schemeClr val="bg1"/>
                </a:solidFill>
              </a:rPr>
              <a:t>Cottereau</a:t>
            </a:r>
          </a:p>
          <a:p>
            <a:r>
              <a:rPr lang="en-US">
                <a:solidFill>
                  <a:schemeClr val="bg1"/>
                </a:solidFill>
              </a:rPr>
              <a:t>Lucio De-Abreu-Correa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C07B27-4E3C-4BCF-ABDB-6AA72857C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19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11BE6-2A04-4DBB-842D-88602B5E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12437"/>
            <a:ext cx="11713464" cy="6844063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05E02A-9AA9-45EC-B87B-B46F043F3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" y="2724072"/>
            <a:ext cx="12192008" cy="4114801"/>
          </a:xfrm>
          <a:prstGeom prst="rect">
            <a:avLst/>
          </a:prstGeom>
          <a:gradFill>
            <a:gsLst>
              <a:gs pos="30000">
                <a:schemeClr val="accent1">
                  <a:lumMod val="75000"/>
                  <a:alpha val="19000"/>
                </a:schemeClr>
              </a:gs>
              <a:gs pos="100000">
                <a:schemeClr val="accent1">
                  <a:alpha val="24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91EDBA-E8E0-4575-8147-B70034521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09672" y="1716338"/>
            <a:ext cx="6858003" cy="3422328"/>
          </a:xfrm>
          <a:prstGeom prst="rect">
            <a:avLst/>
          </a:prstGeom>
          <a:gradFill>
            <a:gsLst>
              <a:gs pos="0">
                <a:schemeClr val="accent1">
                  <a:alpha val="52000"/>
                </a:schemeClr>
              </a:gs>
              <a:gs pos="76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9456A21-7C1B-D6EE-DE04-C48F47E7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236" y="559703"/>
            <a:ext cx="9867331" cy="1167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Travail </a:t>
            </a:r>
            <a:r>
              <a:rPr lang="en-US" sz="4800" dirty="0" err="1">
                <a:solidFill>
                  <a:srgbClr val="FFFFFF"/>
                </a:solidFill>
              </a:rPr>
              <a:t>Réalisé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EE4473-A122-4E96-8C31-B4C5AAA2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123" y="2706446"/>
            <a:ext cx="12191997" cy="37119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92000">
                <a:schemeClr val="accent1">
                  <a:lumMod val="75000"/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833E13F5-2210-0D2F-4853-F52B0A2F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4" r="20403" b="-1"/>
          <a:stretch/>
        </p:blipFill>
        <p:spPr>
          <a:xfrm>
            <a:off x="952232" y="2412003"/>
            <a:ext cx="3179928" cy="2658233"/>
          </a:xfrm>
          <a:prstGeom prst="rect">
            <a:avLst/>
          </a:prstGeom>
        </p:spPr>
      </p:pic>
      <p:pic>
        <p:nvPicPr>
          <p:cNvPr id="9" name="Picture 8" descr="CCIAM — Cat OPIDoR">
            <a:extLst>
              <a:ext uri="{FF2B5EF4-FFF2-40B4-BE49-F238E27FC236}">
                <a16:creationId xmlns:a16="http://schemas.microsoft.com/office/drawing/2014/main" id="{2172B676-AFE3-15EC-2BA7-0C67C530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84" y="2943630"/>
            <a:ext cx="3179928" cy="1594979"/>
          </a:xfrm>
          <a:prstGeom prst="rect">
            <a:avLst/>
          </a:prstGeom>
        </p:spPr>
      </p:pic>
      <p:pic>
        <p:nvPicPr>
          <p:cNvPr id="8" name="Picture 7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811B1BB1-286B-C440-2BCA-560813683C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" b="18005"/>
          <a:stretch/>
        </p:blipFill>
        <p:spPr>
          <a:xfrm>
            <a:off x="8059841" y="2416142"/>
            <a:ext cx="3179927" cy="2649955"/>
          </a:xfrm>
          <a:prstGeom prst="rect">
            <a:avLst/>
          </a:prstGeom>
        </p:spPr>
      </p:pic>
      <p:pic>
        <p:nvPicPr>
          <p:cNvPr id="6" name="Picture 5" descr="A yellow and black wavy line&#10;&#10;Description automatically generated">
            <a:extLst>
              <a:ext uri="{FF2B5EF4-FFF2-40B4-BE49-F238E27FC236}">
                <a16:creationId xmlns:a16="http://schemas.microsoft.com/office/drawing/2014/main" id="{88BA4B87-1D01-0139-3804-C8FF37A49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9BD14-03C9-EA60-0F7D-30D8CFFAD1DA}"/>
              </a:ext>
            </a:extLst>
          </p:cNvPr>
          <p:cNvSpPr txBox="1"/>
          <p:nvPr/>
        </p:nvSpPr>
        <p:spPr>
          <a:xfrm>
            <a:off x="1074964" y="5265963"/>
            <a:ext cx="3034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Simulation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F0991-0156-0966-9CD1-27BF560D213C}"/>
              </a:ext>
            </a:extLst>
          </p:cNvPr>
          <p:cNvSpPr txBox="1"/>
          <p:nvPr/>
        </p:nvSpPr>
        <p:spPr>
          <a:xfrm>
            <a:off x="8055428" y="5238749"/>
            <a:ext cx="323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chemeClr val="bg1"/>
                </a:solidFill>
              </a:rPr>
              <a:t>Connexion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381B5-683C-B6B1-981F-F88AE67AEC6D}"/>
              </a:ext>
            </a:extLst>
          </p:cNvPr>
          <p:cNvSpPr txBox="1"/>
          <p:nvPr/>
        </p:nvSpPr>
        <p:spPr>
          <a:xfrm>
            <a:off x="952327" y="5631413"/>
            <a:ext cx="32607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231 843 </a:t>
            </a:r>
            <a:r>
              <a:rPr lang="en-US" b="1" dirty="0" err="1">
                <a:solidFill>
                  <a:schemeClr val="bg1"/>
                </a:solidFill>
              </a:rPr>
              <a:t>Degrès</a:t>
            </a:r>
            <a:r>
              <a:rPr lang="en-US" b="1" dirty="0">
                <a:solidFill>
                  <a:schemeClr val="bg1"/>
                </a:solidFill>
              </a:rPr>
              <a:t> de liberté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Dans un </a:t>
            </a:r>
            <a:r>
              <a:rPr lang="en-US" b="1" dirty="0" err="1">
                <a:solidFill>
                  <a:schemeClr val="bg1"/>
                </a:solidFill>
              </a:rPr>
              <a:t>vrai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calcul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≈10^12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28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84656-F03A-5008-BC3D-142D0659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17" y="251162"/>
            <a:ext cx="4766330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Travail </a:t>
            </a:r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Réalisé</a:t>
            </a:r>
            <a:endParaRPr lang="en-US" i="1" dirty="0" err="1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72E8C-188B-49EE-02C7-B863216E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01" y="1078887"/>
            <a:ext cx="5449120" cy="4368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1600" b="1" i="1" u="sng" dirty="0" err="1">
                <a:solidFill>
                  <a:srgbClr val="002060"/>
                </a:solidFill>
              </a:rPr>
              <a:t>Résolution</a:t>
            </a:r>
            <a:r>
              <a:rPr lang="en-US" sz="1600" b="1" i="1" u="sng" dirty="0">
                <a:solidFill>
                  <a:srgbClr val="002060"/>
                </a:solidFill>
              </a:rPr>
              <a:t> d'un </a:t>
            </a:r>
            <a:r>
              <a:rPr lang="en-US" sz="1600" b="1" i="1" u="sng" dirty="0" err="1">
                <a:solidFill>
                  <a:srgbClr val="002060"/>
                </a:solidFill>
              </a:rPr>
              <a:t>problème</a:t>
            </a:r>
            <a:r>
              <a:rPr lang="en-US" sz="1600" b="1" i="1" u="sng" dirty="0">
                <a:solidFill>
                  <a:srgbClr val="002060"/>
                </a:solidFill>
              </a:rPr>
              <a:t> 1D avec </a:t>
            </a:r>
            <a:r>
              <a:rPr lang="en-US" sz="1600" b="1" i="1" u="sng" dirty="0" err="1">
                <a:solidFill>
                  <a:srgbClr val="002060"/>
                </a:solidFill>
              </a:rPr>
              <a:t>différentes</a:t>
            </a:r>
            <a:r>
              <a:rPr lang="en-US" sz="1600" b="1" i="1" u="sng" dirty="0">
                <a:solidFill>
                  <a:srgbClr val="002060"/>
                </a:solidFill>
              </a:rPr>
              <a:t> </a:t>
            </a:r>
            <a:r>
              <a:rPr lang="en-US" sz="1600" b="1" i="1" u="sng" dirty="0" err="1">
                <a:solidFill>
                  <a:srgbClr val="002060"/>
                </a:solidFill>
              </a:rPr>
              <a:t>méthodes</a:t>
            </a:r>
            <a:endParaRPr lang="en-US" sz="1600" b="1" i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C465D0F-BC60-4E18-E502-4B935CDE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1593" y="1700784"/>
            <a:ext cx="3755829" cy="4379976"/>
          </a:xfrm>
          <a:prstGeom prst="rect">
            <a:avLst/>
          </a:prstGeom>
        </p:spPr>
      </p:pic>
      <p:pic>
        <p:nvPicPr>
          <p:cNvPr id="7" name="Picture 6" descr="A yellow and black wavy line&#10;&#10;Description automatically generated">
            <a:extLst>
              <a:ext uri="{FF2B5EF4-FFF2-40B4-BE49-F238E27FC236}">
                <a16:creationId xmlns:a16="http://schemas.microsoft.com/office/drawing/2014/main" id="{BAFD5476-0E9F-AED6-BE1A-A494A270F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4DCE0-2094-4711-82CB-3EDF14BE2395}"/>
              </a:ext>
            </a:extLst>
          </p:cNvPr>
          <p:cNvSpPr txBox="1"/>
          <p:nvPr/>
        </p:nvSpPr>
        <p:spPr>
          <a:xfrm>
            <a:off x="788276" y="4650828"/>
            <a:ext cx="4821620" cy="646331"/>
          </a:xfrm>
          <a:prstGeom prst="rect">
            <a:avLst/>
          </a:prstGeom>
          <a:solidFill>
            <a:srgbClr val="127A7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SEM: </a:t>
            </a:r>
            <a:r>
              <a:rPr lang="en-US" err="1"/>
              <a:t>Polyynôme</a:t>
            </a:r>
            <a:r>
              <a:rPr lang="en-US"/>
              <a:t> </a:t>
            </a:r>
            <a:r>
              <a:rPr lang="en-US" err="1"/>
              <a:t>d'aproximation</a:t>
            </a:r>
            <a:r>
              <a:rPr lang="en-US"/>
              <a:t> </a:t>
            </a:r>
            <a:r>
              <a:rPr lang="en-US" err="1"/>
              <a:t>d'ordre</a:t>
            </a:r>
            <a:r>
              <a:rPr lang="en-US"/>
              <a:t> 2 </a:t>
            </a:r>
            <a:r>
              <a:rPr lang="en-US" err="1"/>
              <a:t>schéma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temps </a:t>
            </a:r>
            <a:r>
              <a:rPr lang="en-US" err="1"/>
              <a:t>d'odre</a:t>
            </a:r>
            <a:r>
              <a:rPr lang="en-US"/>
              <a:t> 2k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E6240-BAF9-2ABA-AA77-D64BD3745348}"/>
              </a:ext>
            </a:extLst>
          </p:cNvPr>
          <p:cNvSpPr txBox="1"/>
          <p:nvPr/>
        </p:nvSpPr>
        <p:spPr>
          <a:xfrm>
            <a:off x="788275" y="2680138"/>
            <a:ext cx="4480033" cy="646331"/>
          </a:xfrm>
          <a:prstGeom prst="rect">
            <a:avLst/>
          </a:prstGeom>
          <a:solidFill>
            <a:srgbClr val="127A7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FEM: </a:t>
            </a:r>
            <a:r>
              <a:rPr lang="en-US" err="1">
                <a:solidFill>
                  <a:schemeClr val="bg1"/>
                </a:solidFill>
              </a:rPr>
              <a:t>Schéma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d'ordre</a:t>
            </a:r>
            <a:r>
              <a:rPr lang="en-US">
                <a:solidFill>
                  <a:schemeClr val="bg1"/>
                </a:solidFill>
              </a:rPr>
              <a:t> 2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espace</a:t>
            </a:r>
            <a:r>
              <a:rPr lang="en-US">
                <a:solidFill>
                  <a:schemeClr val="bg1"/>
                </a:solidFill>
              </a:rPr>
              <a:t> et </a:t>
            </a:r>
            <a:r>
              <a:rPr lang="en-US" err="1">
                <a:solidFill>
                  <a:schemeClr val="bg1"/>
                </a:solidFill>
              </a:rPr>
              <a:t>en</a:t>
            </a:r>
            <a:r>
              <a:rPr lang="en-US">
                <a:solidFill>
                  <a:schemeClr val="bg1"/>
                </a:solidFill>
              </a:rPr>
              <a:t> temps (</a:t>
            </a:r>
            <a:r>
              <a:rPr lang="en-US" err="1">
                <a:solidFill>
                  <a:schemeClr val="bg1"/>
                </a:solidFill>
              </a:rPr>
              <a:t>saute</a:t>
            </a:r>
            <a:r>
              <a:rPr lang="en-US">
                <a:solidFill>
                  <a:schemeClr val="bg1"/>
                </a:solidFill>
              </a:rPr>
              <a:t>-mouton)</a:t>
            </a: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077DB3D-B8E6-9227-F0C3-177059CD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4" y="1717127"/>
            <a:ext cx="5822732" cy="783022"/>
          </a:xfrm>
          <a:prstGeom prst="rect">
            <a:avLst/>
          </a:prstGeom>
        </p:spPr>
      </p:pic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BA80BA61-A46F-AF59-3851-329BE6AEC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49" y="3438885"/>
            <a:ext cx="4768611" cy="914760"/>
          </a:xfrm>
          <a:prstGeom prst="rect">
            <a:avLst/>
          </a:prstGeom>
        </p:spPr>
      </p:pic>
      <p:pic>
        <p:nvPicPr>
          <p:cNvPr id="10" name="Picture 9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B149F45A-87D9-205B-CC43-5A7F5988B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20" y="5420264"/>
            <a:ext cx="5332922" cy="132271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64ADB63-B706-B9BB-283D-CD84216E9C34}"/>
              </a:ext>
            </a:extLst>
          </p:cNvPr>
          <p:cNvSpPr/>
          <p:nvPr/>
        </p:nvSpPr>
        <p:spPr>
          <a:xfrm>
            <a:off x="3192518" y="5294585"/>
            <a:ext cx="2272861" cy="107730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AF952B-2C0E-F1F4-BF53-8A7C9E0061D0}"/>
              </a:ext>
            </a:extLst>
          </p:cNvPr>
          <p:cNvCxnSpPr/>
          <p:nvPr/>
        </p:nvCxnSpPr>
        <p:spPr>
          <a:xfrm flipV="1">
            <a:off x="4795344" y="6674068"/>
            <a:ext cx="932793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39FD1F-A4B9-BFC1-2FD8-7524879D774B}"/>
              </a:ext>
            </a:extLst>
          </p:cNvPr>
          <p:cNvCxnSpPr/>
          <p:nvPr/>
        </p:nvCxnSpPr>
        <p:spPr>
          <a:xfrm flipH="1" flipV="1">
            <a:off x="4611413" y="6332484"/>
            <a:ext cx="183930" cy="380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4792393-476E-5ADD-FFF8-30DCE97A48CF}"/>
              </a:ext>
            </a:extLst>
          </p:cNvPr>
          <p:cNvSpPr txBox="1"/>
          <p:nvPr/>
        </p:nvSpPr>
        <p:spPr>
          <a:xfrm>
            <a:off x="5728136" y="6096000"/>
            <a:ext cx="2167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002060"/>
                </a:solidFill>
              </a:rPr>
              <a:t>Coef</a:t>
            </a:r>
            <a:r>
              <a:rPr lang="en-US" b="1">
                <a:solidFill>
                  <a:srgbClr val="002060"/>
                </a:solidFill>
              </a:rPr>
              <a:t> </a:t>
            </a:r>
            <a:r>
              <a:rPr lang="en-US" b="1" err="1">
                <a:solidFill>
                  <a:srgbClr val="002060"/>
                </a:solidFill>
              </a:rPr>
              <a:t>approche</a:t>
            </a:r>
            <a:r>
              <a:rPr lang="en-US" b="1">
                <a:solidFill>
                  <a:srgbClr val="002060"/>
                </a:solidFill>
              </a:rPr>
              <a:t> </a:t>
            </a:r>
            <a:r>
              <a:rPr lang="en-US" b="1" err="1">
                <a:solidFill>
                  <a:srgbClr val="002060"/>
                </a:solidFill>
              </a:rPr>
              <a:t>modiffié</a:t>
            </a:r>
            <a:endParaRPr 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8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8D1A6-D7FE-8DD2-9950-E790534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Travail Réalisé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3F50-FD31-49DD-F8DF-1A83ABC7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Solution en un point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DCB0-90A6-C042-48B2-FD7D885C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pic>
        <p:nvPicPr>
          <p:cNvPr id="9" name="Picture 8" descr="A graph with a line graph&#10;&#10;Description automatically generated">
            <a:extLst>
              <a:ext uri="{FF2B5EF4-FFF2-40B4-BE49-F238E27FC236}">
                <a16:creationId xmlns:a16="http://schemas.microsoft.com/office/drawing/2014/main" id="{F0314B54-0ABC-D772-B65A-D6654BE3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0" y="734781"/>
            <a:ext cx="3387578" cy="2439055"/>
          </a:xfrm>
          <a:prstGeom prst="rect">
            <a:avLst/>
          </a:prstGeom>
        </p:spPr>
      </p:pic>
      <p:pic>
        <p:nvPicPr>
          <p:cNvPr id="8" name="Picture 7" descr="A graph with a line graph&#10;&#10;Description automatically generated">
            <a:extLst>
              <a:ext uri="{FF2B5EF4-FFF2-40B4-BE49-F238E27FC236}">
                <a16:creationId xmlns:a16="http://schemas.microsoft.com/office/drawing/2014/main" id="{F183EB6E-EAEF-C37F-1170-8B23158E4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3930" y="754516"/>
            <a:ext cx="3419533" cy="2419318"/>
          </a:xfrm>
          <a:prstGeom prst="rect">
            <a:avLst/>
          </a:prstGeom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6598798C-27FD-45C8-BF97-71D2F765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639" y="3429000"/>
            <a:ext cx="4081224" cy="2887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6F23-0841-8DB9-2B30-C723E570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29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1F5B69C-619A-4369-B4A4-875F33D18BE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12/17/2024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C2C-2059-FD43-E3E2-67E8019E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 descr="A yellow and black wavy line&#10;&#10;Description automatically generated">
            <a:extLst>
              <a:ext uri="{FF2B5EF4-FFF2-40B4-BE49-F238E27FC236}">
                <a16:creationId xmlns:a16="http://schemas.microsoft.com/office/drawing/2014/main" id="{9C820820-767F-8920-930B-F2C305297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6894" y="70263"/>
            <a:ext cx="1293740" cy="6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8D1A6-D7FE-8DD2-9950-E7905346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Travail </a:t>
            </a:r>
            <a:r>
              <a:rPr lang="en-US" sz="4000" dirty="0" err="1">
                <a:solidFill>
                  <a:srgbClr val="FFFFFF"/>
                </a:solidFill>
              </a:rPr>
              <a:t>Réalisé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43F50-FD31-49DD-F8DF-1A83ABC7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319" y="459111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rgbClr val="FFFFFF"/>
                </a:solidFill>
              </a:rPr>
              <a:t>ÉTUDE STABILITÉ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DCB0-90A6-C042-48B2-FD7D885C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pic>
        <p:nvPicPr>
          <p:cNvPr id="8" name="Picture 7" descr="A graph with colored lines and numbers&#10;&#10;Description automatically generated">
            <a:extLst>
              <a:ext uri="{FF2B5EF4-FFF2-40B4-BE49-F238E27FC236}">
                <a16:creationId xmlns:a16="http://schemas.microsoft.com/office/drawing/2014/main" id="{F183EB6E-EAEF-C37F-1170-8B23158E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03606"/>
            <a:ext cx="5131088" cy="355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314B54-0ABC-D772-B65A-D6654BE3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356711"/>
            <a:ext cx="5131087" cy="37200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6F23-0841-8DB9-2B30-C723E570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31079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1F5B69C-619A-4369-B4A4-875F33D18BE3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12/17/2024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C2C-2059-FD43-E3E2-67E8019E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31079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050E1-00F3-583A-6411-F9C0BCA584D0}"/>
              </a:ext>
            </a:extLst>
          </p:cNvPr>
          <p:cNvSpPr txBox="1"/>
          <p:nvPr/>
        </p:nvSpPr>
        <p:spPr>
          <a:xfrm>
            <a:off x="4691480" y="1712144"/>
            <a:ext cx="332389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CFL=c*dt/dx=alpha</a:t>
            </a:r>
          </a:p>
        </p:txBody>
      </p:sp>
      <p:pic>
        <p:nvPicPr>
          <p:cNvPr id="11" name="Picture 10" descr="A yellow and black wavy line&#10;&#10;Description automatically generated">
            <a:extLst>
              <a:ext uri="{FF2B5EF4-FFF2-40B4-BE49-F238E27FC236}">
                <a16:creationId xmlns:a16="http://schemas.microsoft.com/office/drawing/2014/main" id="{3851057E-2719-F655-B6CB-83A6E8F3A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498" y="127772"/>
            <a:ext cx="1293740" cy="6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65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E690E-F474-760B-4CA7-0D3D40AE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Étape future </a:t>
            </a:r>
          </a:p>
        </p:txBody>
      </p:sp>
      <p:pic>
        <p:nvPicPr>
          <p:cNvPr id="5" name="Picture 4" descr="A yellow and black wavy line&#10;&#10;Description automatically generated">
            <a:extLst>
              <a:ext uri="{FF2B5EF4-FFF2-40B4-BE49-F238E27FC236}">
                <a16:creationId xmlns:a16="http://schemas.microsoft.com/office/drawing/2014/main" id="{66B0E7AF-CAD8-9921-B9BD-245AADC8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AA2F9F-F678-CC80-DE36-5E59146E2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005647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85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4896-E410-52BB-27A7-F67AB903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8" y="1039771"/>
            <a:ext cx="5212741" cy="3089762"/>
          </a:xfrm>
        </p:spPr>
        <p:txBody>
          <a:bodyPr>
            <a:normAutofit/>
          </a:bodyPr>
          <a:lstStyle/>
          <a:p>
            <a:r>
              <a:rPr lang="en-US" sz="4000" dirty="0"/>
              <a:t>À </a:t>
            </a:r>
            <a:r>
              <a:rPr lang="en-US" sz="4000" dirty="0" err="1"/>
              <a:t>propos</a:t>
            </a:r>
            <a:r>
              <a:rPr lang="en-US" sz="4000" dirty="0"/>
              <a:t> du LMA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2054-812E-2E50-FD45-7295F0250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42838"/>
            <a:ext cx="5049418" cy="30777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ea typeface="+mn-lt"/>
                <a:cs typeface="+mn-lt"/>
              </a:rPr>
              <a:t>Le LMA </a:t>
            </a:r>
            <a:r>
              <a:rPr lang="en-US" sz="1700" dirty="0" err="1">
                <a:ea typeface="+mn-lt"/>
                <a:cs typeface="+mn-lt"/>
              </a:rPr>
              <a:t>est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une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unité</a:t>
            </a:r>
            <a:r>
              <a:rPr lang="en-US" sz="1700" dirty="0">
                <a:ea typeface="+mn-lt"/>
                <a:cs typeface="+mn-lt"/>
              </a:rPr>
              <a:t> </a:t>
            </a:r>
            <a:r>
              <a:rPr lang="en-US" sz="1700" dirty="0" err="1">
                <a:ea typeface="+mn-lt"/>
                <a:cs typeface="+mn-lt"/>
              </a:rPr>
              <a:t>mixte</a:t>
            </a:r>
            <a:r>
              <a:rPr lang="en-US" sz="1700" dirty="0">
                <a:ea typeface="+mn-lt"/>
                <a:cs typeface="+mn-lt"/>
              </a:rPr>
              <a:t> de recherche AMU-CNRS-Centrale </a:t>
            </a:r>
            <a:r>
              <a:rPr lang="en-US" sz="1700" dirty="0" err="1">
                <a:ea typeface="+mn-lt"/>
                <a:cs typeface="+mn-lt"/>
              </a:rPr>
              <a:t>Méditerranée</a:t>
            </a:r>
            <a:r>
              <a:rPr lang="en-US" sz="17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700" dirty="0"/>
              <a:t>Domaines de </a:t>
            </a:r>
            <a:r>
              <a:rPr lang="en-US" sz="1700" dirty="0" err="1"/>
              <a:t>recherches</a:t>
            </a:r>
            <a:r>
              <a:rPr lang="en-US" sz="1700" dirty="0"/>
              <a:t> : </a:t>
            </a:r>
            <a:r>
              <a:rPr lang="en-US" sz="1700" dirty="0" err="1"/>
              <a:t>Mécanique</a:t>
            </a:r>
            <a:r>
              <a:rPr lang="en-US" sz="1700" dirty="0"/>
              <a:t> du </a:t>
            </a:r>
            <a:r>
              <a:rPr lang="en-US" sz="1700" dirty="0" err="1"/>
              <a:t>solide</a:t>
            </a:r>
            <a:r>
              <a:rPr lang="en-US" sz="1700" dirty="0"/>
              <a:t> (structures, </a:t>
            </a:r>
            <a:r>
              <a:rPr lang="en-US" sz="1700" dirty="0" err="1"/>
              <a:t>matériaux</a:t>
            </a:r>
            <a:r>
              <a:rPr lang="en-US" sz="1700" dirty="0"/>
              <a:t>), </a:t>
            </a:r>
            <a:r>
              <a:rPr lang="en-US" sz="1700" dirty="0" err="1"/>
              <a:t>Acoustique</a:t>
            </a:r>
            <a:r>
              <a:rPr lang="en-US" sz="1700" dirty="0"/>
              <a:t> (propagation </a:t>
            </a:r>
            <a:r>
              <a:rPr lang="en-US" sz="1700" dirty="0" err="1"/>
              <a:t>d'ondes</a:t>
            </a:r>
            <a:r>
              <a:rPr lang="en-US" sz="1700" dirty="0"/>
              <a:t> dans des milieux complexes)</a:t>
            </a:r>
          </a:p>
          <a:p>
            <a:pPr marL="0" indent="0">
              <a:buNone/>
            </a:pPr>
            <a:r>
              <a:rPr lang="en-US" sz="1700" dirty="0"/>
              <a:t>Infrastructures : </a:t>
            </a:r>
            <a:r>
              <a:rPr lang="en-US" sz="1700" b="1" dirty="0" err="1"/>
              <a:t>Chambres</a:t>
            </a:r>
            <a:r>
              <a:rPr lang="en-US" sz="1700" b="1" dirty="0"/>
              <a:t> </a:t>
            </a:r>
            <a:r>
              <a:rPr lang="en-US" sz="1700" b="1" dirty="0" err="1">
                <a:ea typeface="+mn-lt"/>
                <a:cs typeface="+mn-lt"/>
              </a:rPr>
              <a:t>anéchoïques</a:t>
            </a:r>
            <a:r>
              <a:rPr lang="en-US" sz="1700" b="1" dirty="0">
                <a:ea typeface="+mn-lt"/>
                <a:cs typeface="+mn-lt"/>
              </a:rPr>
              <a:t>  et </a:t>
            </a:r>
            <a:r>
              <a:rPr lang="en-US" sz="1700" b="1" dirty="0" err="1">
                <a:ea typeface="+mn-lt"/>
                <a:cs typeface="+mn-lt"/>
              </a:rPr>
              <a:t>réverbérantes</a:t>
            </a:r>
            <a:r>
              <a:rPr lang="en-US" sz="1700" b="1" dirty="0">
                <a:ea typeface="+mn-lt"/>
                <a:cs typeface="+mn-lt"/>
              </a:rPr>
              <a:t>, banc d'essai,  </a:t>
            </a:r>
            <a:r>
              <a:rPr lang="en-US" sz="1700" b="1" dirty="0" err="1">
                <a:ea typeface="+mn-lt"/>
                <a:cs typeface="+mn-lt"/>
              </a:rPr>
              <a:t>plateformes</a:t>
            </a:r>
            <a:r>
              <a:rPr lang="en-US" sz="1700" b="1" dirty="0">
                <a:ea typeface="+mn-lt"/>
                <a:cs typeface="+mn-lt"/>
              </a:rPr>
              <a:t> de </a:t>
            </a:r>
            <a:r>
              <a:rPr lang="en-US" sz="1700" b="1" dirty="0" err="1">
                <a:ea typeface="+mn-lt"/>
                <a:cs typeface="+mn-lt"/>
              </a:rPr>
              <a:t>calculs</a:t>
            </a:r>
            <a:endParaRPr lang="en-US" sz="1700" dirty="0" err="1">
              <a:ea typeface="+mn-lt"/>
              <a:cs typeface="+mn-lt"/>
            </a:endParaRP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4" name="Picture 3" descr="En images] A Aix-Marseille, un laboratoire à la pointe du son">
            <a:extLst>
              <a:ext uri="{FF2B5EF4-FFF2-40B4-BE49-F238E27FC236}">
                <a16:creationId xmlns:a16="http://schemas.microsoft.com/office/drawing/2014/main" id="{6A42D71A-8C96-28F5-5263-1749FA9E16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9676" b="34062"/>
          <a:stretch/>
        </p:blipFill>
        <p:spPr>
          <a:xfrm>
            <a:off x="10" y="4572000"/>
            <a:ext cx="6095997" cy="2289370"/>
          </a:xfrm>
          <a:prstGeom prst="rect">
            <a:avLst/>
          </a:prstGeom>
        </p:spPr>
      </p:pic>
      <p:pic>
        <p:nvPicPr>
          <p:cNvPr id="5" name="Picture 4" descr="A collage of several machines&#10;&#10;Description automatically generated">
            <a:extLst>
              <a:ext uri="{FF2B5EF4-FFF2-40B4-BE49-F238E27FC236}">
                <a16:creationId xmlns:a16="http://schemas.microsoft.com/office/drawing/2014/main" id="{FAA9A328-29E1-6316-BA58-B82CE61B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15" b="13654"/>
          <a:stretch/>
        </p:blipFill>
        <p:spPr>
          <a:xfrm>
            <a:off x="6095993" y="4572000"/>
            <a:ext cx="6095998" cy="2289371"/>
          </a:xfrm>
          <a:prstGeom prst="rect">
            <a:avLst/>
          </a:prstGeom>
        </p:spPr>
      </p:pic>
      <p:pic>
        <p:nvPicPr>
          <p:cNvPr id="7" name="Picture 6" descr="A yellow and black wavy line&#10;&#10;Description automatically generated">
            <a:extLst>
              <a:ext uri="{FF2B5EF4-FFF2-40B4-BE49-F238E27FC236}">
                <a16:creationId xmlns:a16="http://schemas.microsoft.com/office/drawing/2014/main" id="{1BD170F4-1FD1-86A1-E2B9-7618FF8A5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7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244-EFBC-AA6C-39DB-FD42327C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9" y="365330"/>
            <a:ext cx="5410429" cy="2364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À </a:t>
            </a:r>
            <a:r>
              <a:rPr lang="en-US" sz="4000" dirty="0" err="1"/>
              <a:t>propos</a:t>
            </a:r>
            <a:r>
              <a:rPr lang="en-US" sz="4000" dirty="0"/>
              <a:t> du LMA</a:t>
            </a:r>
            <a:endParaRPr lang="en-US" sz="4000" b="1" kern="1200" cap="none" baseline="0" dirty="0">
              <a:latin typeface="+mj-lt"/>
            </a:endParaRPr>
          </a:p>
        </p:txBody>
      </p:sp>
      <p:pic>
        <p:nvPicPr>
          <p:cNvPr id="18" name="Picture 17" descr="A close-up of a model of a boat&#10;&#10;Description automatically generated">
            <a:extLst>
              <a:ext uri="{FF2B5EF4-FFF2-40B4-BE49-F238E27FC236}">
                <a16:creationId xmlns:a16="http://schemas.microsoft.com/office/drawing/2014/main" id="{9434E564-EB49-440E-A257-127D36BC26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50" r="20846" b="2"/>
          <a:stretch/>
        </p:blipFill>
        <p:spPr>
          <a:xfrm>
            <a:off x="587190" y="2403655"/>
            <a:ext cx="2939070" cy="2700224"/>
          </a:xfrm>
          <a:prstGeom prst="rect">
            <a:avLst/>
          </a:prstGeom>
        </p:spPr>
      </p:pic>
      <p:pic>
        <p:nvPicPr>
          <p:cNvPr id="17" name="Picture 16" descr="A machine in a room&#10;&#10;Description automatically generated">
            <a:extLst>
              <a:ext uri="{FF2B5EF4-FFF2-40B4-BE49-F238E27FC236}">
                <a16:creationId xmlns:a16="http://schemas.microsoft.com/office/drawing/2014/main" id="{5A8A2F4E-7DA9-31C2-C98E-0EE2B6E7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15" r="-6" b="-6"/>
          <a:stretch/>
        </p:blipFill>
        <p:spPr>
          <a:xfrm>
            <a:off x="4166506" y="2418032"/>
            <a:ext cx="2360126" cy="2679650"/>
          </a:xfrm>
          <a:prstGeom prst="rect">
            <a:avLst/>
          </a:prstGeom>
        </p:spPr>
      </p:pic>
      <p:pic>
        <p:nvPicPr>
          <p:cNvPr id="16" name="Picture 15" descr="A red and blue circles&#10;&#10;Description automatically generated">
            <a:extLst>
              <a:ext uri="{FF2B5EF4-FFF2-40B4-BE49-F238E27FC236}">
                <a16:creationId xmlns:a16="http://schemas.microsoft.com/office/drawing/2014/main" id="{7DB22DD2-D025-AAB7-BF1E-60A4514FD5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773" r="-1" b="-1"/>
          <a:stretch/>
        </p:blipFill>
        <p:spPr>
          <a:xfrm>
            <a:off x="7485881" y="2412332"/>
            <a:ext cx="3100519" cy="28804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4D7F1B-3C3A-388D-C813-502A01D399C2}"/>
              </a:ext>
            </a:extLst>
          </p:cNvPr>
          <p:cNvSpPr txBox="1"/>
          <p:nvPr/>
        </p:nvSpPr>
        <p:spPr>
          <a:xfrm>
            <a:off x="570632" y="1550772"/>
            <a:ext cx="2798379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Matériaux et Structures</a:t>
            </a:r>
            <a:endParaRPr lang="en-US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32AD64-881B-E5AD-639E-8693F8D075BE}"/>
              </a:ext>
            </a:extLst>
          </p:cNvPr>
          <p:cNvSpPr txBox="1"/>
          <p:nvPr/>
        </p:nvSpPr>
        <p:spPr>
          <a:xfrm>
            <a:off x="4009548" y="1493261"/>
            <a:ext cx="252372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76BB5F-2ABE-3EFB-A1A4-BE4B580CBAC8}"/>
              </a:ext>
            </a:extLst>
          </p:cNvPr>
          <p:cNvSpPr txBox="1"/>
          <p:nvPr/>
        </p:nvSpPr>
        <p:spPr>
          <a:xfrm>
            <a:off x="7419212" y="1522016"/>
            <a:ext cx="3166241" cy="3693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Ondes et </a:t>
            </a:r>
            <a:r>
              <a:rPr lang="en-US" err="1"/>
              <a:t>Imagerie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89FD827-E16A-DDAF-8AF9-F4E3CDA498B2}"/>
                  </a:ext>
                </a:extLst>
              </p14:cNvPr>
              <p14:cNvContentPartPr/>
              <p14:nvPr/>
            </p14:nvContentPartPr>
            <p14:xfrm>
              <a:off x="5071241" y="1011620"/>
              <a:ext cx="13137" cy="13137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89FD827-E16A-DDAF-8AF9-F4E3CDA498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14391" y="354770"/>
                <a:ext cx="1313700" cy="131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DDEFB31-BF3B-A6DF-1FBB-E194038A0FD2}"/>
                  </a:ext>
                </a:extLst>
              </p14:cNvPr>
              <p14:cNvContentPartPr/>
              <p14:nvPr/>
            </p14:nvContentPartPr>
            <p14:xfrm>
              <a:off x="6122275" y="2213467"/>
              <a:ext cx="13137" cy="13137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DDEFB31-BF3B-A6DF-1FBB-E194038A0F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5425" y="1556617"/>
                <a:ext cx="1313700" cy="1313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2FCF441-42A3-CF2F-2D3C-494DBF683381}"/>
                  </a:ext>
                </a:extLst>
              </p14:cNvPr>
              <p14:cNvContentPartPr/>
              <p14:nvPr/>
            </p14:nvContentPartPr>
            <p14:xfrm>
              <a:off x="2049517" y="1221827"/>
              <a:ext cx="13137" cy="13137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2FCF441-42A3-CF2F-2D3C-494DBF6833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2667" y="564977"/>
                <a:ext cx="1313700" cy="13137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yellow and black wavy line&#10;&#10;Description automatically generated">
            <a:extLst>
              <a:ext uri="{FF2B5EF4-FFF2-40B4-BE49-F238E27FC236}">
                <a16:creationId xmlns:a16="http://schemas.microsoft.com/office/drawing/2014/main" id="{DB89B785-696C-96F2-C966-C5CC27240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66FB9-CA98-4552-78F5-3E22A53B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Mon Sujet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3967A4AD-968F-24B9-9532-15C8969284FC}"/>
              </a:ext>
            </a:extLst>
          </p:cNvPr>
          <p:cNvSpPr/>
          <p:nvPr/>
        </p:nvSpPr>
        <p:spPr>
          <a:xfrm>
            <a:off x="838200" y="1549400"/>
            <a:ext cx="3810000" cy="23749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Thème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: simulation numérique de propagation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d'ondes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, dans des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géométries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à des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degrés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raffinements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différents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tels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que la simulation de tremblement de terre appliqué à la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résistance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de barrages.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sz="1700">
              <a:solidFill>
                <a:schemeClr val="bg1"/>
              </a:solidFill>
            </a:endParaRPr>
          </a:p>
          <a:p>
            <a:endParaRPr lang="en-US" sz="11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dirty="0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3967A4AD-968F-24B9-9532-15C8969284FC}"/>
              </a:ext>
            </a:extLst>
          </p:cNvPr>
          <p:cNvSpPr/>
          <p:nvPr/>
        </p:nvSpPr>
        <p:spPr>
          <a:xfrm>
            <a:off x="838200" y="4076700"/>
            <a:ext cx="3810000" cy="23241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Logiciels </a:t>
            </a:r>
            <a:r>
              <a:rPr lang="en-US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utilisés</a:t>
            </a:r>
            <a:r>
              <a:rPr lang="en-US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: GMSH, SEM3D</a:t>
            </a:r>
            <a:endParaRPr lang="en-US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rgbClr val="444444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dirty="0"/>
          </a:p>
        </p:txBody>
      </p:sp>
      <p:pic>
        <p:nvPicPr>
          <p:cNvPr id="227" name="Picture 226" descr="Premium Photo | Aerial view of Tsankov kamak Reservoir Bulgaria">
            <a:extLst>
              <a:ext uri="{FF2B5EF4-FFF2-40B4-BE49-F238E27FC236}">
                <a16:creationId xmlns:a16="http://schemas.microsoft.com/office/drawing/2014/main" id="{858FF164-56E0-8DD1-860A-CD6686E8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575" y="-3175"/>
            <a:ext cx="7334250" cy="6864350"/>
          </a:xfrm>
          <a:prstGeom prst="rect">
            <a:avLst/>
          </a:prstGeom>
        </p:spPr>
      </p:pic>
      <p:pic>
        <p:nvPicPr>
          <p:cNvPr id="8" name="Picture 7" descr="A yellow and black wavy line&#10;&#10;Description automatically generated">
            <a:extLst>
              <a:ext uri="{FF2B5EF4-FFF2-40B4-BE49-F238E27FC236}">
                <a16:creationId xmlns:a16="http://schemas.microsoft.com/office/drawing/2014/main" id="{A8BC1E23-A3C8-F815-6C4D-64025AB6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136" y="-7473"/>
            <a:ext cx="1826755" cy="9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73DF-42F2-5A12-3312-59988D36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79"/>
            <a:ext cx="10529560" cy="1225587"/>
          </a:xfrm>
        </p:spPr>
        <p:txBody>
          <a:bodyPr>
            <a:normAutofit/>
          </a:bodyPr>
          <a:lstStyle/>
          <a:p>
            <a:r>
              <a:rPr lang="en-US" sz="4000"/>
              <a:t>Mon sujet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6FF6E0B-9BC8-E34C-330D-96B313FB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431023"/>
              </p:ext>
            </p:extLst>
          </p:nvPr>
        </p:nvGraphicFramePr>
        <p:xfrm>
          <a:off x="809137" y="1966986"/>
          <a:ext cx="9515693" cy="4635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 descr="A yellow and black wavy line&#10;&#10;Description automatically generated">
            <a:extLst>
              <a:ext uri="{FF2B5EF4-FFF2-40B4-BE49-F238E27FC236}">
                <a16:creationId xmlns:a16="http://schemas.microsoft.com/office/drawing/2014/main" id="{0F222991-EBFD-09B1-AA47-343BD6F18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4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AD83-5A56-75E5-E7E7-99BD9719F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2172" y="196850"/>
            <a:ext cx="9923463" cy="1293813"/>
          </a:xfrm>
        </p:spPr>
        <p:txBody>
          <a:bodyPr>
            <a:normAutofit/>
          </a:bodyPr>
          <a:lstStyle/>
          <a:p>
            <a:r>
              <a:rPr lang="en-US" sz="4000" err="1"/>
              <a:t>Déroulement</a:t>
            </a:r>
            <a:endParaRPr lang="en-US" sz="4000"/>
          </a:p>
        </p:txBody>
      </p:sp>
      <p:graphicFrame>
        <p:nvGraphicFramePr>
          <p:cNvPr id="256" name="Content Placeholder 255">
            <a:extLst>
              <a:ext uri="{FF2B5EF4-FFF2-40B4-BE49-F238E27FC236}">
                <a16:creationId xmlns:a16="http://schemas.microsoft.com/office/drawing/2014/main" id="{4303AEA3-A6C2-E659-A75B-5F627D9D484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42768042"/>
              </p:ext>
            </p:extLst>
          </p:nvPr>
        </p:nvGraphicFramePr>
        <p:xfrm>
          <a:off x="129396" y="213923"/>
          <a:ext cx="10146698" cy="353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0ECA67-5773-FF01-4D22-5D4283722EC8}"/>
              </a:ext>
            </a:extLst>
          </p:cNvPr>
          <p:cNvSpPr txBox="1"/>
          <p:nvPr/>
        </p:nvSpPr>
        <p:spPr>
          <a:xfrm>
            <a:off x="10323365" y="1980395"/>
            <a:ext cx="1870842" cy="6463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Maillage</a:t>
            </a:r>
            <a:r>
              <a:rPr lang="en-US"/>
              <a:t> </a:t>
            </a:r>
            <a:r>
              <a:rPr lang="en-US" err="1"/>
              <a:t>héxaédrique</a:t>
            </a:r>
          </a:p>
        </p:txBody>
      </p:sp>
      <p:graphicFrame>
        <p:nvGraphicFramePr>
          <p:cNvPr id="21" name="Content Placeholder 255">
            <a:extLst>
              <a:ext uri="{FF2B5EF4-FFF2-40B4-BE49-F238E27FC236}">
                <a16:creationId xmlns:a16="http://schemas.microsoft.com/office/drawing/2014/main" id="{791BAC70-850F-C64D-9F65-E4DD063736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803962"/>
              </p:ext>
            </p:extLst>
          </p:nvPr>
        </p:nvGraphicFramePr>
        <p:xfrm>
          <a:off x="147904" y="2032667"/>
          <a:ext cx="10132428" cy="3411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A49F693-E96F-AC4C-DFA1-233A3ABB4AA7}"/>
              </a:ext>
            </a:extLst>
          </p:cNvPr>
          <p:cNvSpPr txBox="1"/>
          <p:nvPr/>
        </p:nvSpPr>
        <p:spPr>
          <a:xfrm>
            <a:off x="10334222" y="3431962"/>
            <a:ext cx="1874808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Lancement</a:t>
            </a:r>
            <a:r>
              <a:rPr lang="en-US"/>
              <a:t> des </a:t>
            </a:r>
            <a:r>
              <a:rPr lang="en-US" err="1"/>
              <a:t>calculs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25774B5-4684-A765-E0CC-77523104346A}"/>
              </a:ext>
            </a:extLst>
          </p:cNvPr>
          <p:cNvCxnSpPr/>
          <p:nvPr/>
        </p:nvCxnSpPr>
        <p:spPr>
          <a:xfrm flipH="1">
            <a:off x="9080539" y="2457287"/>
            <a:ext cx="1260252" cy="6549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yellow and black wavy line&#10;&#10;Description automatically generated">
            <a:extLst>
              <a:ext uri="{FF2B5EF4-FFF2-40B4-BE49-F238E27FC236}">
                <a16:creationId xmlns:a16="http://schemas.microsoft.com/office/drawing/2014/main" id="{4A1C5910-F094-69A3-036B-CF6F5B23C6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  <p:graphicFrame>
        <p:nvGraphicFramePr>
          <p:cNvPr id="39" name="Content Placeholder 255">
            <a:extLst>
              <a:ext uri="{FF2B5EF4-FFF2-40B4-BE49-F238E27FC236}">
                <a16:creationId xmlns:a16="http://schemas.microsoft.com/office/drawing/2014/main" id="{4303AEA3-A6C2-E659-A75B-5F627D9D4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218978"/>
              </p:ext>
            </p:extLst>
          </p:nvPr>
        </p:nvGraphicFramePr>
        <p:xfrm>
          <a:off x="145969" y="3905245"/>
          <a:ext cx="10023854" cy="34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70" name="TextBox 369">
            <a:extLst>
              <a:ext uri="{FF2B5EF4-FFF2-40B4-BE49-F238E27FC236}">
                <a16:creationId xmlns:a16="http://schemas.microsoft.com/office/drawing/2014/main" id="{E7088D0B-1953-49DE-683E-6C37D0073EFC}"/>
              </a:ext>
            </a:extLst>
          </p:cNvPr>
          <p:cNvSpPr txBox="1"/>
          <p:nvPr/>
        </p:nvSpPr>
        <p:spPr>
          <a:xfrm>
            <a:off x="10337072" y="5024638"/>
            <a:ext cx="1589689" cy="12003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Conclusion sur la  </a:t>
            </a:r>
            <a:r>
              <a:rPr lang="en-US" err="1"/>
              <a:t>stabilité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fct</a:t>
            </a:r>
            <a:r>
              <a:rPr lang="en-US"/>
              <a:t> de </a:t>
            </a:r>
            <a:r>
              <a:rPr lang="en-US" err="1"/>
              <a:t>l'ordre</a:t>
            </a:r>
          </a:p>
        </p:txBody>
      </p:sp>
    </p:spTree>
    <p:extLst>
      <p:ext uri="{BB962C8B-B14F-4D97-AF65-F5344CB8AC3E}">
        <p14:creationId xmlns:p14="http://schemas.microsoft.com/office/powerpoint/2010/main" val="3955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AD83-5A56-75E5-E7E7-99BD9719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15" y="224133"/>
            <a:ext cx="9922764" cy="1294228"/>
          </a:xfrm>
        </p:spPr>
        <p:txBody>
          <a:bodyPr/>
          <a:lstStyle/>
          <a:p>
            <a:r>
              <a:rPr lang="en-US" sz="2800" dirty="0"/>
              <a:t>Travail </a:t>
            </a:r>
            <a:r>
              <a:rPr lang="en-US" sz="3200" err="1">
                <a:solidFill>
                  <a:schemeClr val="tx2"/>
                </a:solidFill>
              </a:rPr>
              <a:t>Réalisé</a:t>
            </a:r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405" name="Content Placeholder 404">
            <a:extLst>
              <a:ext uri="{FF2B5EF4-FFF2-40B4-BE49-F238E27FC236}">
                <a16:creationId xmlns:a16="http://schemas.microsoft.com/office/drawing/2014/main" id="{C619BF99-D025-4959-4FDB-DB2798642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37" y="1034336"/>
            <a:ext cx="5561713" cy="67570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err="1"/>
              <a:t>Création</a:t>
            </a:r>
            <a:r>
              <a:rPr lang="en-US" b="1" dirty="0"/>
              <a:t> du </a:t>
            </a:r>
            <a:r>
              <a:rPr lang="en-US" b="1" err="1"/>
              <a:t>mailage</a:t>
            </a:r>
            <a:r>
              <a:rPr lang="en-US" b="1" dirty="0"/>
              <a:t> "</a:t>
            </a:r>
            <a:r>
              <a:rPr lang="en-US" b="1" err="1"/>
              <a:t>générique</a:t>
            </a:r>
            <a:r>
              <a:rPr lang="en-US" b="1" dirty="0"/>
              <a:t>" </a:t>
            </a:r>
            <a:r>
              <a:rPr lang="en-US" b="1" err="1"/>
              <a:t>héxaédrique</a:t>
            </a:r>
            <a:endParaRPr lang="en-US" b="1"/>
          </a:p>
        </p:txBody>
      </p:sp>
      <p:pic>
        <p:nvPicPr>
          <p:cNvPr id="411" name="Picture 410" descr="Gmsh | Open CASCADE Technology">
            <a:extLst>
              <a:ext uri="{FF2B5EF4-FFF2-40B4-BE49-F238E27FC236}">
                <a16:creationId xmlns:a16="http://schemas.microsoft.com/office/drawing/2014/main" id="{0130692D-B093-7359-3C11-9909463F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8" y="1950178"/>
            <a:ext cx="1357583" cy="137663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59D28FCE-9CAC-35EC-B7C5-ACE0F0AFDC48}"/>
              </a:ext>
            </a:extLst>
          </p:cNvPr>
          <p:cNvSpPr/>
          <p:nvPr/>
        </p:nvSpPr>
        <p:spPr>
          <a:xfrm>
            <a:off x="2634527" y="2506617"/>
            <a:ext cx="1694793" cy="6306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maillage</a:t>
            </a:r>
          </a:p>
        </p:txBody>
      </p:sp>
      <p:pic>
        <p:nvPicPr>
          <p:cNvPr id="9" name="Picture 8" descr="A green and yellow grid&#10;&#10;Description automatically generated">
            <a:extLst>
              <a:ext uri="{FF2B5EF4-FFF2-40B4-BE49-F238E27FC236}">
                <a16:creationId xmlns:a16="http://schemas.microsoft.com/office/drawing/2014/main" id="{4FDE9E7D-8955-BD9E-D9C4-41C4F607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718" y="1969838"/>
            <a:ext cx="4777937" cy="46688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FFBF2D-14D0-AFAD-C972-F10868FB6E1F}"/>
              </a:ext>
            </a:extLst>
          </p:cNvPr>
          <p:cNvSpPr txBox="1"/>
          <p:nvPr/>
        </p:nvSpPr>
        <p:spPr>
          <a:xfrm>
            <a:off x="597403" y="3838753"/>
            <a:ext cx="28246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Perfect Match Layers (PML)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9B93A-F005-246A-E85C-E06F2EE94931}"/>
              </a:ext>
            </a:extLst>
          </p:cNvPr>
          <p:cNvSpPr txBox="1"/>
          <p:nvPr/>
        </p:nvSpPr>
        <p:spPr>
          <a:xfrm>
            <a:off x="597404" y="4973326"/>
            <a:ext cx="30217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Zone </a:t>
            </a:r>
            <a:r>
              <a:rPr lang="en-US" dirty="0" err="1"/>
              <a:t>d'étude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ED3D229-5233-885E-EFE5-A83044A75BA7}"/>
              </a:ext>
            </a:extLst>
          </p:cNvPr>
          <p:cNvSpPr/>
          <p:nvPr/>
        </p:nvSpPr>
        <p:spPr>
          <a:xfrm>
            <a:off x="3042297" y="4050199"/>
            <a:ext cx="2023241" cy="2627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80C842-A7C7-BF84-16D6-6141114587EE}"/>
              </a:ext>
            </a:extLst>
          </p:cNvPr>
          <p:cNvSpPr/>
          <p:nvPr/>
        </p:nvSpPr>
        <p:spPr>
          <a:xfrm>
            <a:off x="6923688" y="4164722"/>
            <a:ext cx="512379" cy="4072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4AC4F0-ECC9-75B7-292C-3473F56FDCF9}"/>
              </a:ext>
            </a:extLst>
          </p:cNvPr>
          <p:cNvSpPr txBox="1"/>
          <p:nvPr/>
        </p:nvSpPr>
        <p:spPr>
          <a:xfrm>
            <a:off x="10063654" y="6116821"/>
            <a:ext cx="15765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Barrage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AA8B74-0733-A75F-283A-4E7EB153AA9F}"/>
              </a:ext>
            </a:extLst>
          </p:cNvPr>
          <p:cNvCxnSpPr/>
          <p:nvPr/>
        </p:nvCxnSpPr>
        <p:spPr>
          <a:xfrm flipH="1" flipV="1">
            <a:off x="7383518" y="4296103"/>
            <a:ext cx="2128343" cy="262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yellow and blue cubes&#10;&#10;Description automatically generated">
            <a:extLst>
              <a:ext uri="{FF2B5EF4-FFF2-40B4-BE49-F238E27FC236}">
                <a16:creationId xmlns:a16="http://schemas.microsoft.com/office/drawing/2014/main" id="{D7F5A0BE-2925-82EB-FA5E-D51D276AE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533" y="3710150"/>
            <a:ext cx="2568794" cy="18156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FD85D0-1D5F-CD97-C98B-A2C8973C3095}"/>
              </a:ext>
            </a:extLst>
          </p:cNvPr>
          <p:cNvSpPr txBox="1"/>
          <p:nvPr/>
        </p:nvSpPr>
        <p:spPr>
          <a:xfrm>
            <a:off x="10388881" y="2631303"/>
            <a:ext cx="14188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/>
              <a:t>eau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E0A612-FB76-61E5-656B-E5648741362A}"/>
              </a:ext>
            </a:extLst>
          </p:cNvPr>
          <p:cNvCxnSpPr/>
          <p:nvPr/>
        </p:nvCxnSpPr>
        <p:spPr>
          <a:xfrm>
            <a:off x="10632766" y="2920800"/>
            <a:ext cx="17318" cy="10044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1D7332-C108-A6CA-39A9-80EF95AE0D3B}"/>
              </a:ext>
            </a:extLst>
          </p:cNvPr>
          <p:cNvCxnSpPr/>
          <p:nvPr/>
        </p:nvCxnSpPr>
        <p:spPr>
          <a:xfrm flipV="1">
            <a:off x="10621331" y="4760121"/>
            <a:ext cx="20257" cy="13563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yellow and black wavy line&#10;&#10;Description automatically generated">
            <a:extLst>
              <a:ext uri="{FF2B5EF4-FFF2-40B4-BE49-F238E27FC236}">
                <a16:creationId xmlns:a16="http://schemas.microsoft.com/office/drawing/2014/main" id="{54B9D14B-ABEE-A867-EFAE-BEFD4F2F7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43A08EF-8CB3-E346-4830-D21452B3811A}"/>
              </a:ext>
            </a:extLst>
          </p:cNvPr>
          <p:cNvSpPr/>
          <p:nvPr/>
        </p:nvSpPr>
        <p:spPr>
          <a:xfrm>
            <a:off x="3042296" y="5070991"/>
            <a:ext cx="3029656" cy="277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ttention - Icônes panneaux gratuites">
            <a:extLst>
              <a:ext uri="{FF2B5EF4-FFF2-40B4-BE49-F238E27FC236}">
                <a16:creationId xmlns:a16="http://schemas.microsoft.com/office/drawing/2014/main" id="{466506CF-68FB-4317-0E08-06A73C567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898" y="5525669"/>
            <a:ext cx="771525" cy="75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5E8D0-F715-FE48-E285-B777FB9A5A8E}"/>
              </a:ext>
            </a:extLst>
          </p:cNvPr>
          <p:cNvSpPr txBox="1"/>
          <p:nvPr/>
        </p:nvSpPr>
        <p:spPr>
          <a:xfrm>
            <a:off x="1483178" y="5674178"/>
            <a:ext cx="35797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CFL=c*</a:t>
            </a:r>
            <a:r>
              <a:rPr lang="fr-FR" dirty="0" err="1">
                <a:ea typeface="+mn-lt"/>
                <a:cs typeface="+mn-lt"/>
              </a:rPr>
              <a:t>Δt</a:t>
            </a:r>
            <a:r>
              <a:rPr lang="fr-FR" dirty="0">
                <a:ea typeface="+mn-lt"/>
                <a:cs typeface="+mn-lt"/>
              </a:rPr>
              <a:t>/</a:t>
            </a:r>
            <a:r>
              <a:rPr lang="fr-FR" dirty="0" err="1">
                <a:ea typeface="+mn-lt"/>
                <a:cs typeface="+mn-lt"/>
              </a:rPr>
              <a:t>Δh</a:t>
            </a:r>
            <a:r>
              <a:rPr lang="fr-FR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fr-FR" dirty="0"/>
          </a:p>
          <a:p>
            <a:r>
              <a:rPr lang="en-US" dirty="0"/>
              <a:t>Comme </a:t>
            </a:r>
            <a:r>
              <a:rPr lang="fr-FR" dirty="0" err="1">
                <a:ea typeface="+mn-lt"/>
                <a:cs typeface="+mn-lt"/>
              </a:rPr>
              <a:t>Δh</a:t>
            </a:r>
            <a:r>
              <a:rPr lang="fr-FR" dirty="0">
                <a:ea typeface="+mn-lt"/>
                <a:cs typeface="+mn-lt"/>
              </a:rPr>
              <a:t>      alors </a:t>
            </a:r>
            <a:r>
              <a:rPr lang="fr-FR" dirty="0" err="1">
                <a:ea typeface="+mn-lt"/>
                <a:cs typeface="+mn-lt"/>
              </a:rPr>
              <a:t>Δt</a:t>
            </a:r>
            <a:endParaRPr lang="fr-FR" dirty="0" err="1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31B095-FEEF-9E26-D614-CC86F9E5DBC0}"/>
              </a:ext>
            </a:extLst>
          </p:cNvPr>
          <p:cNvCxnSpPr/>
          <p:nvPr/>
        </p:nvCxnSpPr>
        <p:spPr>
          <a:xfrm>
            <a:off x="2817449" y="6272378"/>
            <a:ext cx="169961" cy="268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B82C7F-11A9-A578-F649-92B444EAEE0F}"/>
              </a:ext>
            </a:extLst>
          </p:cNvPr>
          <p:cNvCxnSpPr/>
          <p:nvPr/>
        </p:nvCxnSpPr>
        <p:spPr>
          <a:xfrm>
            <a:off x="3998960" y="6284189"/>
            <a:ext cx="269061" cy="312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7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5F0A94F-0F92-B6B9-18FB-0D936DDD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19" y="-318479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Travail </a:t>
            </a:r>
            <a:r>
              <a:rPr lang="en-US" dirty="0" err="1">
                <a:solidFill>
                  <a:schemeClr val="tx2"/>
                </a:solidFill>
              </a:rPr>
              <a:t>Réalisé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9590A-EAB1-86F3-C810-F31457D7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59" r="-2" b="20389"/>
          <a:stretch/>
        </p:blipFill>
        <p:spPr>
          <a:xfrm>
            <a:off x="5896929" y="638874"/>
            <a:ext cx="3103824" cy="1069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7F6E-1196-E563-EC3E-C718547F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19" y="193192"/>
            <a:ext cx="5143380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u="sng" err="1">
                <a:solidFill>
                  <a:srgbClr val="127A79"/>
                </a:solidFill>
              </a:rPr>
              <a:t>Déformation</a:t>
            </a:r>
            <a:r>
              <a:rPr lang="en-US" b="1" u="sng" dirty="0">
                <a:solidFill>
                  <a:srgbClr val="127A79"/>
                </a:solidFill>
              </a:rPr>
              <a:t> des </a:t>
            </a:r>
            <a:r>
              <a:rPr lang="en-US" b="1" u="sng" err="1">
                <a:solidFill>
                  <a:srgbClr val="127A79"/>
                </a:solidFill>
              </a:rPr>
              <a:t>éléments</a:t>
            </a:r>
            <a:r>
              <a:rPr lang="en-US" b="1" u="sng" dirty="0">
                <a:solidFill>
                  <a:srgbClr val="127A79"/>
                </a:solidFill>
              </a:rPr>
              <a:t> pour </a:t>
            </a:r>
            <a:r>
              <a:rPr lang="en-US" b="1" u="sng" err="1">
                <a:solidFill>
                  <a:srgbClr val="127A79"/>
                </a:solidFill>
              </a:rPr>
              <a:t>inclure</a:t>
            </a:r>
            <a:r>
              <a:rPr lang="en-US" b="1" u="sng" dirty="0">
                <a:solidFill>
                  <a:srgbClr val="127A79"/>
                </a:solidFill>
              </a:rPr>
              <a:t> les données </a:t>
            </a:r>
            <a:r>
              <a:rPr lang="en-US" b="1" u="sng" err="1">
                <a:solidFill>
                  <a:srgbClr val="127A79"/>
                </a:solidFill>
              </a:rPr>
              <a:t>topographique</a:t>
            </a:r>
            <a:r>
              <a:rPr lang="en-US" b="1" u="sng" dirty="0">
                <a:solidFill>
                  <a:srgbClr val="127A79"/>
                </a:solidFill>
              </a:rPr>
              <a:t> local</a:t>
            </a:r>
          </a:p>
        </p:txBody>
      </p:sp>
      <p:pic>
        <p:nvPicPr>
          <p:cNvPr id="2" name="Picture 1" descr="A colorful squares with black lines&#10;&#10;Description automatically generated">
            <a:extLst>
              <a:ext uri="{FF2B5EF4-FFF2-40B4-BE49-F238E27FC236}">
                <a16:creationId xmlns:a16="http://schemas.microsoft.com/office/drawing/2014/main" id="{BFB3CA49-38D7-1429-4736-BCB6C668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818" y="3863170"/>
            <a:ext cx="2096179" cy="1996361"/>
          </a:xfrm>
          <a:prstGeom prst="rect">
            <a:avLst/>
          </a:prstGeom>
        </p:spPr>
      </p:pic>
      <p:pic>
        <p:nvPicPr>
          <p:cNvPr id="7" name="Picture 6" descr="A yellow and black wavy line&#10;&#10;Description automatically generated">
            <a:extLst>
              <a:ext uri="{FF2B5EF4-FFF2-40B4-BE49-F238E27FC236}">
                <a16:creationId xmlns:a16="http://schemas.microsoft.com/office/drawing/2014/main" id="{A1E32D49-3A41-034E-A67D-271AC1C44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724" y="199659"/>
            <a:ext cx="1293740" cy="66907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7E165E-3308-944D-6345-E9F62EFEE2F7}"/>
              </a:ext>
            </a:extLst>
          </p:cNvPr>
          <p:cNvCxnSpPr/>
          <p:nvPr/>
        </p:nvCxnSpPr>
        <p:spPr>
          <a:xfrm flipV="1">
            <a:off x="4537855" y="1877527"/>
            <a:ext cx="1891135" cy="163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CB463C-5752-D00C-D33E-178B71A1D7E1}"/>
              </a:ext>
            </a:extLst>
          </p:cNvPr>
          <p:cNvCxnSpPr>
            <a:cxnSpLocks/>
          </p:cNvCxnSpPr>
          <p:nvPr/>
        </p:nvCxnSpPr>
        <p:spPr>
          <a:xfrm>
            <a:off x="5630533" y="5254665"/>
            <a:ext cx="3947097" cy="2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ttention - Icônes panneaux gratuites">
            <a:extLst>
              <a:ext uri="{FF2B5EF4-FFF2-40B4-BE49-F238E27FC236}">
                <a16:creationId xmlns:a16="http://schemas.microsoft.com/office/drawing/2014/main" id="{13125C17-1DE9-4E69-1D47-FB6E1BB54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54" y="4858109"/>
            <a:ext cx="750499" cy="75049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CD924C2-22A3-D8C4-5C3B-0BE67DE2280E}"/>
              </a:ext>
            </a:extLst>
          </p:cNvPr>
          <p:cNvSpPr/>
          <p:nvPr/>
        </p:nvSpPr>
        <p:spPr>
          <a:xfrm>
            <a:off x="2177399" y="3265714"/>
            <a:ext cx="2707821" cy="1143000"/>
          </a:xfrm>
          <a:prstGeom prst="ellipse">
            <a:avLst/>
          </a:prstGeom>
          <a:solidFill>
            <a:srgbClr val="AFF0EF"/>
          </a:solidFill>
          <a:ln>
            <a:solidFill>
              <a:srgbClr val="AFF0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Barrages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déformés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1990D4-1772-37AD-390F-890B484FEC5D}"/>
              </a:ext>
            </a:extLst>
          </p:cNvPr>
          <p:cNvSpPr/>
          <p:nvPr/>
        </p:nvSpPr>
        <p:spPr>
          <a:xfrm>
            <a:off x="3054418" y="4717826"/>
            <a:ext cx="2707821" cy="1143000"/>
          </a:xfrm>
          <a:prstGeom prst="ellipse">
            <a:avLst/>
          </a:prstGeom>
          <a:solidFill>
            <a:srgbClr val="AFF0EF"/>
          </a:solidFill>
          <a:ln>
            <a:solidFill>
              <a:srgbClr val="AFF0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PML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déformés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883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6CB64-E77E-B95B-E2DC-9F3F334589BA}"/>
              </a:ext>
            </a:extLst>
          </p:cNvPr>
          <p:cNvSpPr txBox="1"/>
          <p:nvPr/>
        </p:nvSpPr>
        <p:spPr>
          <a:xfrm>
            <a:off x="1653891" y="776873"/>
            <a:ext cx="500555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Mon </a:t>
            </a:r>
            <a:r>
              <a:rPr lang="en-US" sz="4400" b="1" err="1"/>
              <a:t>Sujet</a:t>
            </a:r>
            <a:endParaRPr lang="en-US" sz="4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AB04A-907D-3AA1-5605-26F07FB335F1}"/>
              </a:ext>
            </a:extLst>
          </p:cNvPr>
          <p:cNvSpPr txBox="1"/>
          <p:nvPr/>
        </p:nvSpPr>
        <p:spPr>
          <a:xfrm>
            <a:off x="9010141" y="4444588"/>
            <a:ext cx="2684847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O(n²) pour FEM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33E51-CBE2-5401-4698-DB8BD4550706}"/>
              </a:ext>
            </a:extLst>
          </p:cNvPr>
          <p:cNvSpPr txBox="1"/>
          <p:nvPr/>
        </p:nvSpPr>
        <p:spPr>
          <a:xfrm>
            <a:off x="8780103" y="5239307"/>
            <a:ext cx="3432470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O(</a:t>
            </a:r>
            <a:r>
              <a:rPr lang="en-US" sz="2400" b="1" err="1">
                <a:solidFill>
                  <a:schemeClr val="bg1"/>
                </a:solidFill>
              </a:rPr>
              <a:t>nlog</a:t>
            </a:r>
            <a:r>
              <a:rPr lang="en-US" sz="2400" b="1">
                <a:solidFill>
                  <a:schemeClr val="bg1"/>
                </a:solidFill>
              </a:rPr>
              <a:t>(n)) pour SEM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F0AB60-3EA1-9C67-4DE7-A8350FAA2B68}"/>
              </a:ext>
            </a:extLst>
          </p:cNvPr>
          <p:cNvSpPr/>
          <p:nvPr/>
        </p:nvSpPr>
        <p:spPr>
          <a:xfrm>
            <a:off x="5018689" y="2995449"/>
            <a:ext cx="2680137" cy="5780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FEM/SEM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54DD5-5FE8-C6FF-CBF1-BF0C3293C8A0}"/>
              </a:ext>
            </a:extLst>
          </p:cNvPr>
          <p:cNvSpPr txBox="1"/>
          <p:nvPr/>
        </p:nvSpPr>
        <p:spPr>
          <a:xfrm>
            <a:off x="6099222" y="4775018"/>
            <a:ext cx="2338551" cy="4616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FFFF"/>
                </a:solidFill>
              </a:rPr>
              <a:t>Produit</a:t>
            </a:r>
            <a:r>
              <a:rPr lang="en-US" sz="2400" b="1"/>
              <a:t> KX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29522-DF97-7954-1899-E6EAE61F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235" y="2262024"/>
            <a:ext cx="4090494" cy="1742746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C083AF0-5D0F-B3A5-C17E-8A0428125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7" y="2257590"/>
            <a:ext cx="4619625" cy="1685925"/>
          </a:xfrm>
          <a:prstGeom prst="rect">
            <a:avLst/>
          </a:prstGeom>
        </p:spPr>
      </p:pic>
      <p:pic>
        <p:nvPicPr>
          <p:cNvPr id="14" name="Picture 13" descr="A yellow and black wavy line&#10;&#10;Description automatically generated">
            <a:extLst>
              <a:ext uri="{FF2B5EF4-FFF2-40B4-BE49-F238E27FC236}">
                <a16:creationId xmlns:a16="http://schemas.microsoft.com/office/drawing/2014/main" id="{934A84DA-5E49-FCCC-8DE3-CE1FFCBB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6832" y="106950"/>
            <a:ext cx="1293740" cy="669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A7BAC-B6F1-9F8E-8375-17E3441AFE05}"/>
              </a:ext>
            </a:extLst>
          </p:cNvPr>
          <p:cNvSpPr txBox="1"/>
          <p:nvPr/>
        </p:nvSpPr>
        <p:spPr>
          <a:xfrm>
            <a:off x="171244" y="4904990"/>
            <a:ext cx="1790495" cy="461665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Matrice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BAEB7-2CB6-467C-53F8-AE3F6ABD9516}"/>
              </a:ext>
            </a:extLst>
          </p:cNvPr>
          <p:cNvSpPr txBox="1"/>
          <p:nvPr/>
        </p:nvSpPr>
        <p:spPr>
          <a:xfrm>
            <a:off x="2669725" y="5713759"/>
            <a:ext cx="3432470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Diagonale</a:t>
            </a:r>
            <a:r>
              <a:rPr lang="en-US" sz="2400" b="1" dirty="0">
                <a:solidFill>
                  <a:schemeClr val="bg1"/>
                </a:solidFill>
              </a:rPr>
              <a:t> pour SEM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E8D63-FB27-9B08-C44F-14433C91E823}"/>
              </a:ext>
            </a:extLst>
          </p:cNvPr>
          <p:cNvSpPr txBox="1"/>
          <p:nvPr/>
        </p:nvSpPr>
        <p:spPr>
          <a:xfrm>
            <a:off x="2669725" y="4674625"/>
            <a:ext cx="3039571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Pas </a:t>
            </a:r>
            <a:r>
              <a:rPr lang="en-US" sz="2400" b="1" dirty="0" err="1"/>
              <a:t>diagonale</a:t>
            </a:r>
            <a:r>
              <a:rPr lang="en-US" sz="2400" b="1" dirty="0"/>
              <a:t> FEM</a:t>
            </a:r>
          </a:p>
        </p:txBody>
      </p:sp>
    </p:spTree>
    <p:extLst>
      <p:ext uri="{BB962C8B-B14F-4D97-AF65-F5344CB8AC3E}">
        <p14:creationId xmlns:p14="http://schemas.microsoft.com/office/powerpoint/2010/main" val="367870102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VanillaVTI</vt:lpstr>
      <vt:lpstr>PRÉSENTATION SUIVI DE MI-STAGE</vt:lpstr>
      <vt:lpstr>À propos du LMA</vt:lpstr>
      <vt:lpstr>À propos du LMA</vt:lpstr>
      <vt:lpstr>Mon Sujet</vt:lpstr>
      <vt:lpstr>Mon sujet</vt:lpstr>
      <vt:lpstr>Déroulement</vt:lpstr>
      <vt:lpstr>Travail Réalisé</vt:lpstr>
      <vt:lpstr>Travail Réalisé</vt:lpstr>
      <vt:lpstr>PowerPoint Presentation</vt:lpstr>
      <vt:lpstr>Travail Réalisé</vt:lpstr>
      <vt:lpstr>Travail Réalisé</vt:lpstr>
      <vt:lpstr>Travail Réalisé</vt:lpstr>
      <vt:lpstr>Travail Réalisé</vt:lpstr>
      <vt:lpstr>Étape future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399</cp:revision>
  <dcterms:created xsi:type="dcterms:W3CDTF">2024-12-06T14:08:35Z</dcterms:created>
  <dcterms:modified xsi:type="dcterms:W3CDTF">2024-12-17T13:18:32Z</dcterms:modified>
</cp:coreProperties>
</file>