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4" r:id="rId5"/>
    <p:sldId id="259" r:id="rId6"/>
    <p:sldId id="260" r:id="rId7"/>
    <p:sldId id="258" r:id="rId8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D0E43-5D21-4546-9519-47584DEBE40C}" type="datetimeFigureOut">
              <a:rPr lang="es-CO" smtClean="0"/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0741-6D14-4841-ABD6-D16214BC3276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40741-6D14-4841-ABD6-D16214BC3276}" type="slidenum">
              <a:rPr lang="es-CO" smtClean="0"/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40741-6D14-4841-ABD6-D16214BC3276}" type="slidenum">
              <a:rPr lang="es-CO" smtClean="0"/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¿Cómo funciona la web?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 descr="Icono&#10;&#10;Descripción generada automáticament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2760" y="415925"/>
            <a:ext cx="6337935" cy="5672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24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5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17580" b="15055"/>
          <a:stretch>
            <a:fillRect/>
          </a:stretch>
        </p:blipFill>
        <p:spPr>
          <a:xfrm>
            <a:off x="2917825" y="1637030"/>
            <a:ext cx="6356985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es la WEB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9472" y="1744953"/>
            <a:ext cx="8596668" cy="3880773"/>
          </a:xfrm>
        </p:spPr>
        <p:txBody>
          <a:bodyPr>
            <a:normAutofit/>
          </a:bodyPr>
          <a:lstStyle/>
          <a:p>
            <a:r>
              <a:rPr lang="es-CO" sz="2400" dirty="0"/>
              <a:t>Conjunto de Documento conectados entre si por medios de hipervínculos.</a:t>
            </a:r>
            <a:endParaRPr lang="es-CO" sz="2400" dirty="0"/>
          </a:p>
          <a:p>
            <a:endParaRPr lang="es-CO" sz="2400" dirty="0"/>
          </a:p>
        </p:txBody>
      </p:sp>
      <p:pic>
        <p:nvPicPr>
          <p:cNvPr id="5" name="Imagen 4" descr="Diagrama&#10;&#10;Descripción generada automá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758" y="2932213"/>
            <a:ext cx="3512910" cy="33161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2212"/>
            <a:ext cx="3380509" cy="32950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s-ES" dirty="0"/>
              <a:t>Historia de la web</a:t>
            </a:r>
            <a:endParaRPr lang="es-CO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76524" y="2015732"/>
            <a:ext cx="5725411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24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WEB (</a:t>
            </a:r>
            <a:r>
              <a:rPr lang="es-CO" sz="2400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World</a:t>
            </a:r>
            <a:r>
              <a:rPr lang="es-CO" sz="24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Wide Web, o www), es un conjunto de documentos (webs)</a:t>
            </a:r>
            <a:endParaRPr lang="es-CO" sz="2400" b="0" i="0" dirty="0">
              <a:solidFill>
                <a:srgbClr val="40404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s-CO" sz="24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interconectados por enlaces de hipertexto, disponibles en Internet que se pueden</a:t>
            </a:r>
            <a:endParaRPr lang="es-CO" sz="2400" b="0" i="0" dirty="0">
              <a:solidFill>
                <a:srgbClr val="40404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s-CO" sz="24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comunicar a través de la tecnología digital. Se entiende por “hipertexto” la mezcla</a:t>
            </a:r>
            <a:endParaRPr lang="es-CO" sz="2400" b="0" i="0" dirty="0">
              <a:solidFill>
                <a:srgbClr val="40404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s-CO" sz="24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de textos, gráficos y archivos de todo tipo, en un mismo documento.</a:t>
            </a:r>
            <a:endParaRPr lang="es-CO" sz="2400" b="0" i="0" dirty="0">
              <a:solidFill>
                <a:srgbClr val="40404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Marcador de contenido 4" descr="Un hombre con traje y corbata&#10;&#10;Descripción generada automáticamente"/>
          <p:cNvPicPr>
            <a:picLocks noChangeAspect="1"/>
          </p:cNvPicPr>
          <p:nvPr/>
        </p:nvPicPr>
        <p:blipFill rotWithShape="1">
          <a:blip r:embed="rId1"/>
          <a:srcRect l="4926" r="9643" b="-4"/>
          <a:stretch>
            <a:fillRect/>
          </a:stretch>
        </p:blipFill>
        <p:spPr>
          <a:xfrm>
            <a:off x="8115102" y="1249234"/>
            <a:ext cx="2799103" cy="395584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126941" y="5634987"/>
            <a:ext cx="50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1990 por Tim Berners Lee Creador de WEB.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Funcionamiento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WEB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Diagrama&#10;&#10;Descripción generada automáticament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201" y="725320"/>
            <a:ext cx="7625162" cy="35266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Funcionamiento de WEB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 descr="Interfaz de usuario gráfica&#10;&#10;Descripción generada automá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696" y="773227"/>
            <a:ext cx="81343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721" y="-66642"/>
            <a:ext cx="8270773" cy="1564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Estándar WEB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Marcador de contenido 8" descr="Icono&#10;&#10;Descripción generada automáticament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840" y="1564078"/>
            <a:ext cx="1295400" cy="1504950"/>
          </a:xfrm>
        </p:spPr>
      </p:pic>
      <p:sp>
        <p:nvSpPr>
          <p:cNvPr id="21" name="CuadroTexto 20"/>
          <p:cNvSpPr txBox="1"/>
          <p:nvPr/>
        </p:nvSpPr>
        <p:spPr>
          <a:xfrm>
            <a:off x="2178715" y="1586680"/>
            <a:ext cx="6532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Lenguaje de Marcas de Hipertexto (</a:t>
            </a:r>
            <a:r>
              <a:rPr lang="es-CO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O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Markup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O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CO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s-CO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s-CO" dirty="0">
                <a:solidFill>
                  <a:srgbClr val="202124"/>
                </a:solidFill>
                <a:latin typeface="Arial" panose="020B0604020202020204" pitchFamily="34" charset="0"/>
              </a:rPr>
              <a:t>Se encarga de definir el contenido y estructura de una pagina</a:t>
            </a:r>
            <a:endParaRPr lang="es-CO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s-CO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25" name="Imagen 24" descr="Icono&#10;&#10;Descripción generada automá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56" y="3369132"/>
            <a:ext cx="1419225" cy="14097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2178714" y="3415699"/>
            <a:ext cx="6186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202124"/>
                </a:solidFill>
                <a:latin typeface="Arial" panose="020B0604020202020204" pitchFamily="34" charset="0"/>
              </a:rPr>
              <a:t>CSS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La hoja de estilo en cascada </a:t>
            </a:r>
            <a:r>
              <a:rPr lang="es-CO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s-CO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cascading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O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O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sheets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CO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s-CO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s-CO" dirty="0">
                <a:solidFill>
                  <a:srgbClr val="202124"/>
                </a:solidFill>
                <a:latin typeface="Arial" panose="020B0604020202020204" pitchFamily="34" charset="0"/>
              </a:rPr>
              <a:t>Define el estilo visual de la Página Web.</a:t>
            </a:r>
            <a:endParaRPr lang="es-CO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33" name="Imagen 32" descr="Un dibujo con letras&#10;&#10;Descripción generada automáticamente con confianza media"/>
          <p:cNvPicPr>
            <a:picLocks noChangeAspect="1"/>
          </p:cNvPicPr>
          <p:nvPr/>
        </p:nvPicPr>
        <p:blipFill rotWithShape="1">
          <a:blip r:embed="rId3"/>
          <a:srcRect t="825" r="2178"/>
          <a:stretch>
            <a:fillRect/>
          </a:stretch>
        </p:blipFill>
        <p:spPr>
          <a:xfrm>
            <a:off x="700294" y="5078936"/>
            <a:ext cx="1419225" cy="1438852"/>
          </a:xfrm>
          <a:prstGeom prst="rect">
            <a:avLst/>
          </a:prstGeom>
        </p:spPr>
      </p:pic>
      <p:sp>
        <p:nvSpPr>
          <p:cNvPr id="55" name="CuadroTexto 54"/>
          <p:cNvSpPr txBox="1"/>
          <p:nvPr/>
        </p:nvSpPr>
        <p:spPr>
          <a:xfrm>
            <a:off x="2178714" y="5082568"/>
            <a:ext cx="4519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>
                <a:solidFill>
                  <a:srgbClr val="202124"/>
                </a:solidFill>
                <a:latin typeface="Arial" panose="020B0604020202020204" pitchFamily="34" charset="0"/>
              </a:rPr>
              <a:t>Javascript</a:t>
            </a:r>
            <a:endParaRPr lang="es-CO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s-CO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s-CO" dirty="0">
                <a:solidFill>
                  <a:srgbClr val="202124"/>
                </a:solidFill>
                <a:latin typeface="Arial" panose="020B0604020202020204" pitchFamily="34" charset="0"/>
              </a:rPr>
              <a:t>Se encarga de la lógica de programación.</a:t>
            </a:r>
            <a:endParaRPr lang="es-CO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721" y="-66642"/>
            <a:ext cx="8270773" cy="1564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CO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Diferencias</a:t>
            </a:r>
            <a:endParaRPr lang="es-CO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Interfaz de usuario gráfica, Aplicación&#10;&#10;Descripción generada automá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950" y="1497436"/>
            <a:ext cx="5638800" cy="50657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Aplicación&#10;&#10;Descripción generada automá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284" y="1062999"/>
            <a:ext cx="5448656" cy="4822061"/>
          </a:xfrm>
          <a:prstGeom prst="rect">
            <a:avLst/>
          </a:prstGeom>
        </p:spPr>
      </p:pic>
      <p:sp>
        <p:nvSpPr>
          <p:cNvPr id="34" name="Título 1"/>
          <p:cNvSpPr>
            <a:spLocks noGrp="1"/>
          </p:cNvSpPr>
          <p:nvPr>
            <p:ph type="title"/>
          </p:nvPr>
        </p:nvSpPr>
        <p:spPr>
          <a:xfrm>
            <a:off x="7164263" y="1132095"/>
            <a:ext cx="4459919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400" noProof="1"/>
              <a:t>Que es Hosting y dominio</a:t>
            </a:r>
            <a:endParaRPr lang="es-CO" sz="3400" noProof="1"/>
          </a:p>
        </p:txBody>
      </p:sp>
      <p:sp>
        <p:nvSpPr>
          <p:cNvPr id="36" name="CuadroTexto 35"/>
          <p:cNvSpPr txBox="1"/>
          <p:nvPr/>
        </p:nvSpPr>
        <p:spPr>
          <a:xfrm>
            <a:off x="6901567" y="2547603"/>
            <a:ext cx="4163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noProof="1"/>
              <a:t>Hosting: 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Espacio reservado para guardar nuestra pagina Web.</a:t>
            </a:r>
            <a:endParaRPr lang="es-CO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s-CO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s-CO" b="1" dirty="0">
                <a:solidFill>
                  <a:srgbClr val="202124"/>
                </a:solidFill>
                <a:latin typeface="Arial" panose="020B0604020202020204" pitchFamily="34" charset="0"/>
              </a:rPr>
              <a:t>Dominio: </a:t>
            </a:r>
            <a:r>
              <a:rPr lang="es-CO" dirty="0">
                <a:solidFill>
                  <a:srgbClr val="202124"/>
                </a:solidFill>
                <a:latin typeface="Arial" panose="020B0604020202020204" pitchFamily="34" charset="0"/>
              </a:rPr>
              <a:t>Nombre, con el que se puede buscar una pagina en internet.</a:t>
            </a:r>
            <a:endParaRPr lang="es-CO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Aplicación&#10;&#10;Descripción generada automá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8085" y="1374775"/>
            <a:ext cx="5481087" cy="4883150"/>
          </a:xfrm>
          <a:prstGeom prst="rect">
            <a:avLst/>
          </a:prstGeom>
        </p:spPr>
      </p:pic>
      <p:sp>
        <p:nvSpPr>
          <p:cNvPr id="34" name="Título 1"/>
          <p:cNvSpPr>
            <a:spLocks noGrp="1"/>
          </p:cNvSpPr>
          <p:nvPr>
            <p:ph type="title"/>
          </p:nvPr>
        </p:nvSpPr>
        <p:spPr>
          <a:xfrm>
            <a:off x="3202894" y="538318"/>
            <a:ext cx="6111471" cy="7164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O" sz="3400" noProof="1"/>
              <a:t>Ventajas de la WEB</a:t>
            </a:r>
            <a:endParaRPr lang="es-CO" sz="3400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965</Words>
  <Application>WPS Presentation</Application>
  <PresentationFormat>Panorámica</PresentationFormat>
  <Paragraphs>49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Arial</vt:lpstr>
      <vt:lpstr>Open Sans</vt:lpstr>
      <vt:lpstr>Noto Sans Mono</vt:lpstr>
      <vt:lpstr>Trebuchet MS</vt:lpstr>
      <vt:lpstr>微软雅黑</vt:lpstr>
      <vt:lpstr>Arial Unicode MS</vt:lpstr>
      <vt:lpstr>Calibri</vt:lpstr>
      <vt:lpstr>Faceta</vt:lpstr>
      <vt:lpstr>¿Cómo funciona la web?</vt:lpstr>
      <vt:lpstr>Que es la WEB</vt:lpstr>
      <vt:lpstr>Historia de la web</vt:lpstr>
      <vt:lpstr>Funcionamiento de WEB</vt:lpstr>
      <vt:lpstr>Funcionamiento de WEB</vt:lpstr>
      <vt:lpstr>Estándar WEB</vt:lpstr>
      <vt:lpstr>Diferencias</vt:lpstr>
      <vt:lpstr>Que es Hosting y dominio</vt:lpstr>
      <vt:lpstr>Ventajas de la WEB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funciona la web?</dc:title>
  <dc:creator>Elan Francisco Perea Asprilla</dc:creator>
  <cp:lastModifiedBy>elan-sk</cp:lastModifiedBy>
  <cp:revision>4</cp:revision>
  <dcterms:created xsi:type="dcterms:W3CDTF">2023-05-04T19:22:10Z</dcterms:created>
  <dcterms:modified xsi:type="dcterms:W3CDTF">2023-05-04T19:22:10Z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