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73" r:id="rId5"/>
    <p:sldId id="274" r:id="rId6"/>
    <p:sldId id="275" r:id="rId7"/>
    <p:sldId id="277" r:id="rId8"/>
    <p:sldId id="278" r:id="rId9"/>
    <p:sldId id="279" r:id="rId10"/>
    <p:sldId id="276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D0E43-5D21-4546-9519-47584DEBE40C}" type="datetimeFigureOut">
              <a:rPr lang="es-CO" smtClean="0"/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0741-6D14-4841-ABD6-D16214BC3276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F514-0BCE-4A72-892C-55C337282B07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DC136F-DC30-4170-BC1C-6ED16A3CD0BF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¿</a:t>
            </a:r>
            <a:r>
              <a:rPr lang="en-US" altLang="es-CO" dirty="0"/>
              <a:t>Que es Wordpress</a:t>
            </a:r>
            <a:r>
              <a:rPr lang="es-CO" dirty="0"/>
              <a:t>?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9142730" cy="1320800"/>
          </a:xfrm>
        </p:spPr>
        <p:txBody>
          <a:bodyPr/>
          <a:lstStyle/>
          <a:p>
            <a:r>
              <a:rPr lang="en-US" altLang="en-US" dirty="0"/>
              <a:t>Algunos sitios WP por Depura-Creatividad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9136"/>
          <a:stretch>
            <a:fillRect/>
          </a:stretch>
        </p:blipFill>
        <p:spPr>
          <a:xfrm>
            <a:off x="1490345" y="1421765"/>
            <a:ext cx="4425315" cy="236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571" t="7622" b="13070"/>
          <a:stretch>
            <a:fillRect/>
          </a:stretch>
        </p:blipFill>
        <p:spPr>
          <a:xfrm>
            <a:off x="6845935" y="1421765"/>
            <a:ext cx="3742690" cy="2624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9381"/>
          <a:stretch>
            <a:fillRect/>
          </a:stretch>
        </p:blipFill>
        <p:spPr>
          <a:xfrm>
            <a:off x="3034665" y="4057015"/>
            <a:ext cx="4965065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/>
              <a:t>Que es Wordpress</a:t>
            </a:r>
            <a:endParaRPr lang="en-US" alt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545" y="1744980"/>
            <a:ext cx="9078595" cy="3880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WordPress es un CMS de código abierto que sirve para construir, modificar y mantener cualquier tipo de sitio web. 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WordPress está escrito en PHP y funciona con una base de datos MySQL o MariaDB. Además, sus características incluyen plugins y temas, entre otros.</a:t>
            </a:r>
            <a:endParaRPr sz="2400" dirty="0"/>
          </a:p>
          <a:p>
            <a:pPr marL="0" indent="0">
              <a:buNone/>
            </a:pPr>
            <a:endParaRPr lang="en-US" altLang="es-CO" sz="2400" dirty="0"/>
          </a:p>
          <a:p>
            <a:pPr marL="0" indent="0">
              <a:buNone/>
            </a:pPr>
            <a:endParaRPr lang="en-US" altLang="es-CO" sz="2400" dirty="0"/>
          </a:p>
          <a:p>
            <a:pPr marL="0" indent="0">
              <a:buNone/>
            </a:pPr>
            <a:endParaRPr lang="en-US" altLang="es-CO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 que sirve</a:t>
            </a:r>
            <a:endParaRPr lang="en-US" alt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545" y="1728470"/>
            <a:ext cx="9078595" cy="388048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Como desorrolladores nos permite:</a:t>
            </a:r>
            <a:endParaRPr lang="en-US" altLang="en-US" sz="2400" dirty="0"/>
          </a:p>
          <a:p>
            <a:r>
              <a:rPr lang="en-US" altLang="en-US" sz="2400" dirty="0"/>
              <a:t>Landing</a:t>
            </a:r>
            <a:endParaRPr lang="en-US" altLang="en-US" sz="2400" dirty="0"/>
          </a:p>
          <a:p>
            <a:r>
              <a:rPr lang="en-US" altLang="en-US" sz="2400" dirty="0"/>
              <a:t>Sitios web</a:t>
            </a:r>
            <a:endParaRPr lang="en-US" altLang="en-US" sz="2400" dirty="0"/>
          </a:p>
          <a:p>
            <a:r>
              <a:rPr lang="en-US" altLang="en-US" sz="2400" dirty="0"/>
              <a:t>Blog</a:t>
            </a:r>
            <a:endParaRPr lang="en-US" altLang="en-US" sz="2400" dirty="0"/>
          </a:p>
          <a:p>
            <a:r>
              <a:rPr lang="en-US" altLang="en-US" sz="2400" dirty="0"/>
              <a:t>Aplicaciones Web</a:t>
            </a:r>
            <a:endParaRPr lang="en-US" altLang="en-US" sz="2400" dirty="0"/>
          </a:p>
          <a:p>
            <a:r>
              <a:rPr lang="en-US" altLang="en-US" sz="2400" dirty="0"/>
              <a:t>API</a:t>
            </a:r>
            <a:endParaRPr lang="en-US" altLang="es-CO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Carácteristicas</a:t>
            </a:r>
            <a:endParaRPr lang="en-US" alt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545" y="1744980"/>
            <a:ext cx="9078595" cy="4666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Es gratuito</a:t>
            </a:r>
            <a:endParaRPr sz="2400" dirty="0"/>
          </a:p>
          <a:p>
            <a:pPr marL="0" indent="0">
              <a:buNone/>
            </a:pPr>
            <a:r>
              <a:rPr sz="2400" dirty="0"/>
              <a:t>Es flexible y personalizable</a:t>
            </a:r>
            <a:endParaRPr sz="2400" dirty="0"/>
          </a:p>
          <a:p>
            <a:pPr marL="0" indent="0">
              <a:buNone/>
            </a:pPr>
            <a:r>
              <a:rPr sz="2400" dirty="0"/>
              <a:t>Es una plataforma escalable</a:t>
            </a:r>
            <a:endParaRPr sz="2400" dirty="0"/>
          </a:p>
          <a:p>
            <a:pPr marL="0" indent="0">
              <a:buNone/>
            </a:pPr>
            <a:r>
              <a:rPr sz="2400" dirty="0"/>
              <a:t>Es relativamente fácil de usar</a:t>
            </a:r>
            <a:endParaRPr lang="en-US" altLang="es-CO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Diferencia entre WordPress.org y WordPress.com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b="1"/>
              <a:t>WordPress.org</a:t>
            </a:r>
            <a:endParaRPr lang="en-US" b="1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75640" y="2828925"/>
            <a:ext cx="4185920" cy="3212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>
                <a:sym typeface="+mn-ea"/>
              </a:rPr>
              <a:t>E</a:t>
            </a:r>
            <a:r>
              <a:rPr lang="en-US" sz="2000">
                <a:sym typeface="+mn-ea"/>
              </a:rPr>
              <a:t>s una empresa de hosting web que utiliza el sistema de gestión de contenidos de WordPress para todos los blogs que aloja.</a:t>
            </a:r>
            <a:endParaRPr lang="en-US" sz="2400"/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b="1">
                <a:sym typeface="+mn-ea"/>
              </a:rPr>
              <a:t>WordPress.</a:t>
            </a:r>
            <a:r>
              <a:rPr lang="en-US" altLang="en-US" b="1">
                <a:sym typeface="+mn-ea"/>
              </a:rPr>
              <a:t>com</a:t>
            </a:r>
            <a:endParaRPr lang="en-US" altLang="en-US" b="1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255" y="2811780"/>
            <a:ext cx="4185920" cy="3229610"/>
          </a:xfrm>
        </p:spPr>
        <p:txBody>
          <a:bodyPr/>
          <a:p>
            <a:pPr marL="0" indent="0">
              <a:buNone/>
            </a:pPr>
            <a:r>
              <a:rPr lang="en-US" sz="2000" dirty="0">
                <a:sym typeface="+mn-ea"/>
              </a:rPr>
              <a:t>P</a:t>
            </a:r>
            <a:r>
              <a:rPr sz="2000" dirty="0">
                <a:sym typeface="+mn-ea"/>
              </a:rPr>
              <a:t>ermite descargar el software libre del sistema de gestión de contenidos para ejecutar una versión autoalojada de WordPress.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Ventajas de WordPress</a:t>
            </a:r>
            <a:endParaRPr lang="en-US" alt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75640" y="1513205"/>
            <a:ext cx="9861550" cy="45281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"/>
            </a:pPr>
            <a:r>
              <a:rPr lang="en-US" sz="2000">
                <a:sym typeface="+mn-ea"/>
              </a:rPr>
              <a:t>Bajo costo</a:t>
            </a:r>
            <a:endParaRPr lang="en-US" sz="2000">
              <a:sym typeface="+mn-ea"/>
            </a:endParaRPr>
          </a:p>
          <a:p>
            <a:pPr>
              <a:buFont typeface="Wingdings" panose="05000000000000000000" charset="0"/>
              <a:buChar char=""/>
            </a:pPr>
            <a:r>
              <a:rPr sz="2000" dirty="0"/>
              <a:t>Fácil instalación y actualización</a:t>
            </a:r>
            <a:endParaRPr sz="2000" dirty="0"/>
          </a:p>
          <a:p>
            <a:pPr>
              <a:buFont typeface="Wingdings" panose="05000000000000000000" charset="0"/>
              <a:buChar char=""/>
            </a:pPr>
            <a:r>
              <a:rPr sz="2000" dirty="0"/>
              <a:t>Fácil de administrar</a:t>
            </a:r>
            <a:endParaRPr sz="2000" dirty="0"/>
          </a:p>
          <a:p>
            <a:pPr>
              <a:buFont typeface="Wingdings" panose="05000000000000000000" charset="0"/>
              <a:buChar char=""/>
            </a:pPr>
            <a:r>
              <a:rPr sz="2000" dirty="0"/>
              <a:t>Diseño personalizado</a:t>
            </a:r>
            <a:endParaRPr sz="2000" dirty="0"/>
          </a:p>
          <a:p>
            <a:pPr>
              <a:buFont typeface="Wingdings" panose="05000000000000000000" charset="0"/>
              <a:buChar char=""/>
            </a:pPr>
            <a:r>
              <a:rPr sz="2000" dirty="0"/>
              <a:t>Comunidad de ayuda</a:t>
            </a:r>
            <a:endParaRPr sz="2000" dirty="0"/>
          </a:p>
          <a:p>
            <a:pPr>
              <a:buFont typeface="Wingdings" panose="05000000000000000000" charset="0"/>
              <a:buChar char=""/>
            </a:pPr>
            <a:r>
              <a:rPr sz="2000" dirty="0"/>
              <a:t>Código abierto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Desventajas de WordPress</a:t>
            </a:r>
            <a:endParaRPr lang="en-US" alt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75640" y="1513205"/>
            <a:ext cx="9861550" cy="45281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"/>
            </a:pPr>
            <a:r>
              <a:rPr lang="en-US" altLang="en-US" sz="2000">
                <a:sym typeface="+mn-ea"/>
              </a:rPr>
              <a:t>Problemas </a:t>
            </a:r>
            <a:r>
              <a:rPr lang="en-US" sz="2000">
                <a:sym typeface="+mn-ea"/>
              </a:rPr>
              <a:t>de seguridad</a:t>
            </a:r>
            <a:endParaRPr lang="en-US" sz="2000">
              <a:sym typeface="+mn-ea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000" dirty="0"/>
              <a:t>Se depende de c</a:t>
            </a:r>
            <a:r>
              <a:rPr sz="2000" dirty="0"/>
              <a:t>ontenido de terceros</a:t>
            </a:r>
            <a:endParaRPr sz="2000" dirty="0"/>
          </a:p>
          <a:p>
            <a:pPr>
              <a:buFont typeface="Wingdings" panose="05000000000000000000" charset="0"/>
              <a:buChar char=""/>
            </a:pPr>
            <a:r>
              <a:rPr sz="2000" dirty="0"/>
              <a:t>Tiempo de carga de la página</a:t>
            </a:r>
            <a:endParaRPr sz="2000" dirty="0"/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Cuota de mercado de WP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975" y="1622425"/>
            <a:ext cx="6288405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Sitios populares que usan WordPress</a:t>
            </a:r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189355"/>
            <a:ext cx="5128895" cy="31153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15" y="2173605"/>
            <a:ext cx="5556250" cy="33089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70" y="4010025"/>
            <a:ext cx="4963795" cy="264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1152</Words>
  <Application>WPS Presentation</Application>
  <PresentationFormat>Panorámica</PresentationFormat>
  <Paragraphs>60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Wingdings</vt:lpstr>
      <vt:lpstr>Trebuchet MS</vt:lpstr>
      <vt:lpstr>微软雅黑</vt:lpstr>
      <vt:lpstr>Arial Unicode MS</vt:lpstr>
      <vt:lpstr>Calibri</vt:lpstr>
      <vt:lpstr>Times New Roman</vt:lpstr>
      <vt:lpstr>Faceta</vt:lpstr>
      <vt:lpstr>¿Que es Wordpress?</vt:lpstr>
      <vt:lpstr>Que es Wordpress</vt:lpstr>
      <vt:lpstr>Para que sirve</vt:lpstr>
      <vt:lpstr>Carácteristicas</vt:lpstr>
      <vt:lpstr>Diferencia entre WordPress.org y WordPress.com</vt:lpstr>
      <vt:lpstr>Ventajas de WordPress</vt:lpstr>
      <vt:lpstr>Desventajas de WordPress</vt:lpstr>
      <vt:lpstr>Cuota de mercado de WP</vt:lpstr>
      <vt:lpstr>Sitios populares que usan WordPress</vt:lpstr>
      <vt:lpstr>Algunos sitios WP por Depura-Creatividad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funciona la web?</dc:title>
  <dc:creator>Elan Francisco Perea Asprilla</dc:creator>
  <cp:lastModifiedBy>elan-sk</cp:lastModifiedBy>
  <cp:revision>11</cp:revision>
  <dcterms:created xsi:type="dcterms:W3CDTF">2023-05-05T20:28:41Z</dcterms:created>
  <dcterms:modified xsi:type="dcterms:W3CDTF">2023-05-05T20:28:41Z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