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74" r:id="rId5"/>
    <p:sldId id="272" r:id="rId6"/>
    <p:sldId id="273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C05"/>
    <a:srgbClr val="B02F0C"/>
    <a:srgbClr val="FBAC97"/>
    <a:srgbClr val="F97B59"/>
    <a:srgbClr val="D0C1FF"/>
    <a:srgbClr val="B3FFD5"/>
    <a:srgbClr val="90D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s-CO" dirty="0"/>
              <a:t>BEM</a:t>
            </a:r>
            <a:endParaRPr lang="en-US" alt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4050836"/>
            <a:ext cx="7178504" cy="1760029"/>
          </a:xfrm>
        </p:spPr>
        <p:txBody>
          <a:bodyPr>
            <a:normAutofit/>
          </a:bodyPr>
          <a:lstStyle/>
          <a:p>
            <a:r>
              <a:rPr lang="en-US" altLang="es-ES" dirty="0"/>
              <a:t>Que es BEM</a:t>
            </a:r>
            <a:endParaRPr lang="es-ES" dirty="0"/>
          </a:p>
          <a:p>
            <a:r>
              <a:rPr lang="" altLang="en-US" dirty="0"/>
              <a:t>Uso</a:t>
            </a:r>
            <a:endParaRPr lang="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/>
              <a:t>¿Que es BEM?</a:t>
            </a:r>
            <a:endParaRPr lang="en-US" alt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545" y="1581785"/>
            <a:ext cx="8347075" cy="310324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s-CO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Es una metodología que  permite escribir selectores CSS de forma más rápida y sin tener que repetir el código. </a:t>
            </a:r>
            <a:endParaRPr kumimoji="0" lang="en-US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s-CO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Ventajas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545" y="1581785"/>
            <a:ext cx="8347075" cy="310324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Permite la reutilización y evita reutilizacion.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Anáde especificidad consistete a todo el proyecto.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Aumenta la independencia de tu código.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/>
        </p:nvSpPr>
        <p:spPr>
          <a:xfrm>
            <a:off x="1557020" y="1833880"/>
            <a:ext cx="7766685" cy="2652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es-CO" dirty="0"/>
              <a:t>B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</a:t>
            </a:r>
            <a:endParaRPr lang="en-US" altLang="es-CO" dirty="0"/>
          </a:p>
          <a:p>
            <a:pPr algn="l"/>
            <a:r>
              <a:rPr lang="en-US" altLang="es-CO" dirty="0"/>
              <a:t>E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lement</a:t>
            </a:r>
            <a:endParaRPr lang="en-US" altLang="es-CO" dirty="0"/>
          </a:p>
          <a:p>
            <a:pPr algn="l"/>
            <a:r>
              <a:rPr lang="en-US" altLang="es-CO" dirty="0"/>
              <a:t>M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odifier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>
                <a:sym typeface="+mn-ea"/>
              </a:rPr>
              <a:t>B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lock</a:t>
            </a:r>
            <a:endParaRPr lang="en-US" alt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545" y="1581785"/>
            <a:ext cx="8347075" cy="310324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Es cualquier componente independiente que podemos reutilizar en cualquir parte de la pagina.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602230"/>
            <a:ext cx="2416175" cy="3830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90" y="2472055"/>
            <a:ext cx="7006590" cy="252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5539105"/>
            <a:ext cx="8000365" cy="8940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18300" y="2233930"/>
            <a:ext cx="1212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Slider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38530" y="2472055"/>
            <a:ext cx="1212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card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718300" y="5170805"/>
            <a:ext cx="1212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en-US">
                <a:solidFill>
                  <a:schemeClr val="accent4"/>
                </a:solidFill>
                <a:effectLst/>
              </a:rPr>
              <a:t>Header</a:t>
            </a:r>
            <a:endParaRPr lang="en-US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>
                <a:sym typeface="+mn-ea"/>
              </a:rPr>
              <a:t>E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lement</a:t>
            </a:r>
            <a:endParaRPr lang="en-US" alt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545" y="1581785"/>
            <a:ext cx="8347075" cy="89090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Son las piezas o partes que conforman nuestreo bloque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220" y="2826385"/>
            <a:ext cx="4545965" cy="2519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405" y="2472690"/>
            <a:ext cx="5854065" cy="3141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>
                <a:sym typeface="+mn-ea"/>
              </a:rPr>
              <a:t>E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lement</a:t>
            </a:r>
            <a:endParaRPr lang="en-US" alt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545" y="1581785"/>
            <a:ext cx="8347075" cy="89090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Son las piezas o partes que conforman nuestreo bloque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2255520"/>
            <a:ext cx="5903595" cy="44030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 t="73406" r="57522"/>
          <a:stretch>
            <a:fillRect/>
          </a:stretch>
        </p:blipFill>
        <p:spPr>
          <a:xfrm>
            <a:off x="1427480" y="3190875"/>
            <a:ext cx="3167380" cy="1099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>
                <a:sym typeface="+mn-ea"/>
              </a:rPr>
              <a:t>M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odifier</a:t>
            </a:r>
            <a:endParaRPr lang="en-US" alt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545" y="1581785"/>
            <a:ext cx="8347075" cy="89090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Permite hacer una variante de un bloque o elemento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3007995"/>
            <a:ext cx="4545965" cy="2519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45" y="3044825"/>
            <a:ext cx="4532630" cy="253746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85" y="2170430"/>
            <a:ext cx="2762250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206625"/>
            <a:ext cx="4486275" cy="561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>
                <a:sym typeface="+mn-ea"/>
              </a:rPr>
              <a:t>M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odifier</a:t>
            </a:r>
            <a:endParaRPr lang="en-US" alt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7545" y="1581785"/>
            <a:ext cx="8347075" cy="89090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ontserrat"/>
              </a:rPr>
              <a:t>Permite hacer una variante de un bloque o elemento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Montserra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2967355"/>
            <a:ext cx="4545965" cy="2519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0" y="2967355"/>
            <a:ext cx="4624705" cy="2559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724785" y="2967990"/>
            <a:ext cx="2256790" cy="2518410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08315" y="2987675"/>
            <a:ext cx="2338070" cy="2539365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WPS Presentation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Montserrat</vt:lpstr>
      <vt:lpstr>Gubbi</vt:lpstr>
      <vt:lpstr>Trebuchet MS</vt:lpstr>
      <vt:lpstr>微软雅黑</vt:lpstr>
      <vt:lpstr>Arial Unicode MS</vt:lpstr>
      <vt:lpstr>Calibri</vt:lpstr>
      <vt:lpstr>Faceta</vt:lpstr>
      <vt:lpstr>BEM</vt:lpstr>
      <vt:lpstr>¿Que es BEM?</vt:lpstr>
      <vt:lpstr>Ventajas </vt:lpstr>
      <vt:lpstr>PowerPoint 演示文稿</vt:lpstr>
      <vt:lpstr>Block</vt:lpstr>
      <vt:lpstr>Element</vt:lpstr>
      <vt:lpstr>Element</vt:lpstr>
      <vt:lpstr>Modifier</vt:lpstr>
      <vt:lpstr>Modifier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2. HTML, CSS</dc:title>
  <dc:creator>Elan Francisco Perea Asprilla</dc:creator>
  <cp:lastModifiedBy>elan-sk</cp:lastModifiedBy>
  <cp:revision>24</cp:revision>
  <dcterms:created xsi:type="dcterms:W3CDTF">2023-05-11T14:08:27Z</dcterms:created>
  <dcterms:modified xsi:type="dcterms:W3CDTF">2023-05-11T14:08:27Z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