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C6BCB4-BA06-42B4-AD5E-704E50DE28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193878-FA5A-4BE9-96A8-EDD227B90C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7D26D5-B74C-42C8-904F-0578B41534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5E1189-0FD6-4982-A120-8BEF2DFB0B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184309-A96B-4202-83C9-3CF6E2648D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7A7113-B6C2-4DE4-815A-A4100D3E26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D48C34-D410-4B0E-83EA-C5E313832D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21EC30-9151-4A3E-913B-6581C3FF11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6574F1-DA25-4FE1-A9DB-59F0E6F51F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EDDE93-9A65-4DC0-B736-114CEF0195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B44258-825E-4E2B-AC7B-34A1AB13B0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47A48F-42AA-4F93-9A8E-055EC53259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AEB7E9-0CCE-4AAE-8DC0-7E2A293A50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F2C5AA-9165-46BB-8C19-C80822E823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B3F663-8554-4089-A563-1591504223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D030A7-5327-44C1-9A8A-AFD9FDD93A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F72D83-B404-4ED7-952D-5576EA65C4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FA38AE-C6F6-4382-817E-283807D716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808F05-2179-4A55-B2AF-BBB8B23CAD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1428B6-09AF-4B87-AB4B-7EDEB41940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O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7A4434-B5B9-4FD9-8BB8-F8EA0B0B5D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C31DD4-5B55-4B94-8C5C-09E66B47D5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4E637A-BA4E-49D4-8972-0CB9AAC5F9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455BD7-FA9A-468C-BCE4-93CC3133BC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3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e84c22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e84c22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Straight Connector 18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e84c22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Straight Connector 19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e84c22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s-ES" sz="5400" spc="-1" strike="noStrike">
                <a:solidFill>
                  <a:srgbClr val="e84c22"/>
                </a:solidFill>
                <a:latin typeface="Trebuchet MS"/>
              </a:rPr>
              <a:t>Haga clic para modificar el estilo de título del patrón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s-CO" sz="1400" spc="-1" strike="noStrike">
                <a:latin typeface="Times New Roman"/>
              </a:defRPr>
            </a:lvl1pPr>
          </a:lstStyle>
          <a:p>
            <a:r>
              <a:rPr b="0" lang="es-CO" sz="1400" spc="-1" strike="noStrike">
                <a:latin typeface="Times New Roman"/>
              </a:rPr>
              <a:t>&lt;fecha/hora&gt;</a:t>
            </a:r>
            <a:endParaRPr b="0" lang="es-CO" sz="14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s-CO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CO" sz="1400" spc="-1" strike="noStrike">
                <a:latin typeface="Times New Roman"/>
              </a:rPr>
              <a:t>&lt;pie de página&gt;</a:t>
            </a:r>
            <a:endParaRPr b="0" lang="es-CO" sz="14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s-CO" sz="2400" spc="-1" strike="noStrike">
                <a:latin typeface="Times New Roman"/>
              </a:defRPr>
            </a:lvl1pPr>
          </a:lstStyle>
          <a:p>
            <a:endParaRPr b="0" lang="es-CO" sz="24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Pulse para editar el formato de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texto del esquema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Segundo nivel del esquema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Tercer nivel del esquema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Cuarto nivel del esquema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Quinto nivel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del esquema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Sexto nivel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del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esquema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Séptim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o nivel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del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esque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ma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e84c22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e84c22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3600" spc="-1" strike="noStrike">
                <a:solidFill>
                  <a:srgbClr val="e84c22"/>
                </a:solidFill>
                <a:latin typeface="Trebuchet MS"/>
              </a:rPr>
              <a:t>Haga clic para modificar el estilo de título del patrón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Haga clic para modificar los estilos de texto del patrón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b="0" lang="es-ES" sz="1600" spc="-1" strike="noStrike">
                <a:solidFill>
                  <a:srgbClr val="404040"/>
                </a:solidFill>
                <a:latin typeface="Trebuchet MS"/>
              </a:rPr>
              <a:t>Segundo nivel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b="0" lang="es-ES" sz="1400" spc="-1" strike="noStrike">
                <a:solidFill>
                  <a:srgbClr val="404040"/>
                </a:solidFill>
                <a:latin typeface="Trebuchet MS"/>
              </a:rPr>
              <a:t>Tercer nivel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b="0" lang="es-ES" sz="1200" spc="-1" strike="noStrike">
                <a:solidFill>
                  <a:srgbClr val="404040"/>
                </a:solidFill>
                <a:latin typeface="Trebuchet MS"/>
              </a:rPr>
              <a:t>Cuarto nivel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b="0" lang="es-ES" sz="1200" spc="-1" strike="noStrike">
                <a:solidFill>
                  <a:srgbClr val="404040"/>
                </a:solidFill>
                <a:latin typeface="Trebuchet MS"/>
              </a:rPr>
              <a:t>Quinto nivel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Haga clic para modificar los estilos de texto del patrón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b="0" lang="es-ES" sz="1600" spc="-1" strike="noStrike">
                <a:solidFill>
                  <a:srgbClr val="404040"/>
                </a:solidFill>
                <a:latin typeface="Trebuchet MS"/>
              </a:rPr>
              <a:t>Segundo nivel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b="0" lang="es-ES" sz="1400" spc="-1" strike="noStrike">
                <a:solidFill>
                  <a:srgbClr val="404040"/>
                </a:solidFill>
                <a:latin typeface="Trebuchet MS"/>
              </a:rPr>
              <a:t>Tercer nivel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b="0" lang="es-ES" sz="1200" spc="-1" strike="noStrike">
                <a:solidFill>
                  <a:srgbClr val="404040"/>
                </a:solidFill>
                <a:latin typeface="Trebuchet MS"/>
              </a:rPr>
              <a:t>Cuarto nivel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b="0" lang="es-ES" sz="1200" spc="-1" strike="noStrike">
                <a:solidFill>
                  <a:srgbClr val="404040"/>
                </a:solidFill>
                <a:latin typeface="Trebuchet MS"/>
              </a:rPr>
              <a:t>Quinto nivel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s-CO" sz="1400" spc="-1" strike="noStrike">
                <a:latin typeface="Times New Roman"/>
              </a:defRPr>
            </a:lvl1pPr>
          </a:lstStyle>
          <a:p>
            <a:r>
              <a:rPr b="0" lang="es-CO" sz="1400" spc="-1" strike="noStrike">
                <a:latin typeface="Times New Roman"/>
              </a:rPr>
              <a:t>&lt;fecha/hora&gt;</a:t>
            </a:r>
            <a:endParaRPr b="0" lang="es-CO" sz="1400" spc="-1" strike="noStrike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s-CO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CO" sz="1400" spc="-1" strike="noStrike">
                <a:latin typeface="Times New Roman"/>
              </a:rPr>
              <a:t>&lt;pie de página&gt;</a:t>
            </a:r>
            <a:endParaRPr b="0" lang="es-CO" sz="1400" spc="-1" strike="noStrike">
              <a:latin typeface="Times New Roman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s-CO" sz="2400" spc="-1" strike="noStrike">
                <a:latin typeface="Times New Roman"/>
              </a:defRPr>
            </a:lvl1pPr>
          </a:lstStyle>
          <a:p>
            <a:endParaRPr b="0" lang="es-CO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e84c22"/>
                </a:solidFill>
                <a:latin typeface="Trebuchet MS"/>
              </a:rPr>
              <a:t>SASS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2417760" y="4050720"/>
            <a:ext cx="7178040" cy="1759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Que es Sass</a:t>
            </a:r>
            <a:endParaRPr b="0" lang="es-CO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Uso</a:t>
            </a:r>
            <a:endParaRPr b="0" lang="es-CO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Estructura SASS tema Depura</a:t>
            </a:r>
            <a:endParaRPr b="0" lang="es-CO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67800" y="63000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¿</a:t>
            </a:r>
            <a:r>
              <a:rPr b="0" lang="es-CO" sz="3600" spc="-1" strike="noStrike">
                <a:solidFill>
                  <a:srgbClr val="e84c22"/>
                </a:solidFill>
                <a:latin typeface="Trebuchet MS"/>
              </a:rPr>
              <a:t>Cómo</a:t>
            </a: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 se conecta?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1021680" y="1744920"/>
            <a:ext cx="4018320" cy="23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Si deseamos agregar un nuevo archivo solo debemos importarlo a el index de su respectiva carpeta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1" name="Marcador de contenido 5"/>
          <p:cNvSpPr/>
          <p:nvPr/>
        </p:nvSpPr>
        <p:spPr>
          <a:xfrm>
            <a:off x="6480000" y="2159640"/>
            <a:ext cx="3217320" cy="40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rcRect l="6621" t="2623" r="3929" b="2886"/>
          <a:stretch/>
        </p:blipFill>
        <p:spPr>
          <a:xfrm>
            <a:off x="6660000" y="180000"/>
            <a:ext cx="4859640" cy="64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67800" y="63000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¿</a:t>
            </a:r>
            <a:r>
              <a:rPr b="0" lang="es-CO" sz="3600" spc="-1" strike="noStrike">
                <a:solidFill>
                  <a:srgbClr val="e84c22"/>
                </a:solidFill>
                <a:latin typeface="Trebuchet MS"/>
              </a:rPr>
              <a:t>Cómo</a:t>
            </a: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 se</a:t>
            </a: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 </a:t>
            </a:r>
            <a:r>
              <a:rPr b="0" lang="es-CO" sz="3600" spc="-1" strike="noStrike">
                <a:solidFill>
                  <a:srgbClr val="e84c22"/>
                </a:solidFill>
                <a:latin typeface="Trebuchet MS"/>
              </a:rPr>
              <a:t>conecta</a:t>
            </a: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?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1021680" y="1744920"/>
            <a:ext cx="4018320" cy="23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Si deseamos agregar un nuevo archivo solo debemos importarlo a el index de su respectiva carpeta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5" name="Marcador de contenido 7"/>
          <p:cNvSpPr/>
          <p:nvPr/>
        </p:nvSpPr>
        <p:spPr>
          <a:xfrm>
            <a:off x="6480000" y="2159640"/>
            <a:ext cx="3217320" cy="40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6501960" y="14040"/>
            <a:ext cx="5162040" cy="660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¿Que es SASS?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77520" y="1581840"/>
            <a:ext cx="10683360" cy="3102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Montserrat"/>
              </a:rPr>
              <a:t>(Syntactically Awesome StyleSheets) = (Hojas de estilo sintácticamente asombrosas)</a:t>
            </a:r>
            <a:r>
              <a:rPr b="0" lang="en-US" sz="2000" spc="-1" strike="noStrike">
                <a:solidFill>
                  <a:srgbClr val="212529"/>
                </a:solidFill>
                <a:latin typeface="Montserrat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12529"/>
                </a:solidFill>
                <a:latin typeface="Montserrat"/>
              </a:rPr>
              <a:t>Un preprocesador CSS es una herramienta que nos permite generar, de manera automática, hojas de estilo, añadiéndoles características que no tiene CSS, y que son propias de los lenguajes de programación, como pueden ser variables, funciones, selectores anidados, herencia, etcétera.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Que se puede hacer con SASS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365840" y="2149560"/>
            <a:ext cx="4178520" cy="340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 marL="343080" indent="-343080">
              <a:lnSpc>
                <a:spcPct val="100000"/>
              </a:lnSpc>
              <a:buClr>
                <a:srgbClr val="212529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Importar modulos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buClr>
                <a:srgbClr val="212529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Anidar selectores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buClr>
                <a:srgbClr val="212529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&amp; (Nombre del padre)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buClr>
                <a:srgbClr val="212529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Variables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2" name="Marcador de contenido 2"/>
          <p:cNvSpPr/>
          <p:nvPr/>
        </p:nvSpPr>
        <p:spPr>
          <a:xfrm>
            <a:off x="6480000" y="2149560"/>
            <a:ext cx="3217320" cy="40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43080" indent="-343080">
              <a:lnSpc>
                <a:spcPct val="100000"/>
              </a:lnSpc>
              <a:buClr>
                <a:srgbClr val="212529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Operaciones Mátematicas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CO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212529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Funciones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CO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212529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Extend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CO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212529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Mixin</a:t>
            </a:r>
            <a:endParaRPr b="0" lang="es-CO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57720" y="63000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Estructura de SASS Depura Theme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021680" y="1744920"/>
            <a:ext cx="1912320" cy="53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Capas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5" name="Marcador de contenido 2"/>
          <p:cNvSpPr/>
          <p:nvPr/>
        </p:nvSpPr>
        <p:spPr>
          <a:xfrm>
            <a:off x="6480000" y="2159640"/>
            <a:ext cx="3217320" cy="40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</p:txBody>
      </p:sp>
      <p:sp>
        <p:nvSpPr>
          <p:cNvPr id="126" name="Rounded Rectangle 4"/>
          <p:cNvSpPr/>
          <p:nvPr/>
        </p:nvSpPr>
        <p:spPr>
          <a:xfrm>
            <a:off x="1103040" y="2414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e84c22"/>
          </a:solidFill>
          <a:ln cap="rnd">
            <a:solidFill>
              <a:srgbClr val="ab38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Abstracts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27" name="Rounded Rectangle 5"/>
          <p:cNvSpPr/>
          <p:nvPr/>
        </p:nvSpPr>
        <p:spPr>
          <a:xfrm>
            <a:off x="1103040" y="3305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ff8427"/>
          </a:solidFill>
          <a:ln cap="rnd">
            <a:solidFill>
              <a:srgbClr val="bc611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Settings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28" name="Rounded Rectangle 6"/>
          <p:cNvSpPr/>
          <p:nvPr/>
        </p:nvSpPr>
        <p:spPr>
          <a:xfrm>
            <a:off x="1103040" y="4196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ffbd47"/>
          </a:solidFill>
          <a:ln cap="rnd">
            <a:solidFill>
              <a:srgbClr val="bc8b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themes</a:t>
            </a:r>
            <a:endParaRPr b="0" lang="es-CO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57720" y="63000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Estructura de SASS Depura Theme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021680" y="1744920"/>
            <a:ext cx="1912320" cy="53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Capas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1" name="Marcador de contenido 2"/>
          <p:cNvSpPr/>
          <p:nvPr/>
        </p:nvSpPr>
        <p:spPr>
          <a:xfrm>
            <a:off x="6480000" y="2159640"/>
            <a:ext cx="3217320" cy="40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</p:txBody>
      </p:sp>
      <p:sp>
        <p:nvSpPr>
          <p:cNvPr id="132" name="Rounded Rectangle 4"/>
          <p:cNvSpPr/>
          <p:nvPr/>
        </p:nvSpPr>
        <p:spPr>
          <a:xfrm>
            <a:off x="1103040" y="2414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e84c22"/>
          </a:solidFill>
          <a:ln cap="rnd">
            <a:solidFill>
              <a:srgbClr val="ab38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Abstracts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33" name="Rounded Rectangle 5"/>
          <p:cNvSpPr/>
          <p:nvPr/>
        </p:nvSpPr>
        <p:spPr>
          <a:xfrm>
            <a:off x="1103040" y="3305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ff8427"/>
          </a:solidFill>
          <a:ln cap="rnd">
            <a:solidFill>
              <a:srgbClr val="bc611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Settings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34" name="Rounded Rectangle 6"/>
          <p:cNvSpPr/>
          <p:nvPr/>
        </p:nvSpPr>
        <p:spPr>
          <a:xfrm>
            <a:off x="1103040" y="4196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ffbd47"/>
          </a:solidFill>
          <a:ln cap="rnd">
            <a:solidFill>
              <a:srgbClr val="bc8b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Themes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35" name="Straight Arrow Connector 7"/>
          <p:cNvSpPr/>
          <p:nvPr/>
        </p:nvSpPr>
        <p:spPr>
          <a:xfrm>
            <a:off x="4857120" y="2818800"/>
            <a:ext cx="67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e84c2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 Box 8"/>
          <p:cNvSpPr/>
          <p:nvPr/>
        </p:nvSpPr>
        <p:spPr>
          <a:xfrm>
            <a:off x="5661000" y="3500640"/>
            <a:ext cx="38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Estilos Generalizados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37" name="Straight Arrow Connector 9"/>
          <p:cNvSpPr/>
          <p:nvPr/>
        </p:nvSpPr>
        <p:spPr>
          <a:xfrm>
            <a:off x="4857120" y="3709800"/>
            <a:ext cx="67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e84c2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 Box 10"/>
          <p:cNvSpPr/>
          <p:nvPr/>
        </p:nvSpPr>
        <p:spPr>
          <a:xfrm>
            <a:off x="5661000" y="2481120"/>
            <a:ext cx="3894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Funciones y Mixin Que se usaran en todo el documento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39" name="Text Box 11"/>
          <p:cNvSpPr/>
          <p:nvPr/>
        </p:nvSpPr>
        <p:spPr>
          <a:xfrm>
            <a:off x="5661000" y="4397400"/>
            <a:ext cx="38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Estilos Específico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40" name="Straight Arrow Connector 12"/>
          <p:cNvSpPr/>
          <p:nvPr/>
        </p:nvSpPr>
        <p:spPr>
          <a:xfrm>
            <a:off x="4857120" y="4600440"/>
            <a:ext cx="67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e84c2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57720" y="63000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Estructura de SASS Depura Theme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021680" y="1744920"/>
            <a:ext cx="1912320" cy="53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Capas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Marcador de contenido 2"/>
          <p:cNvSpPr/>
          <p:nvPr/>
        </p:nvSpPr>
        <p:spPr>
          <a:xfrm>
            <a:off x="6480000" y="2159640"/>
            <a:ext cx="3217320" cy="40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</p:txBody>
      </p:sp>
      <p:sp>
        <p:nvSpPr>
          <p:cNvPr id="144" name="Rounded Rectangle 4"/>
          <p:cNvSpPr/>
          <p:nvPr/>
        </p:nvSpPr>
        <p:spPr>
          <a:xfrm>
            <a:off x="1103040" y="2414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e84c22"/>
          </a:solidFill>
          <a:ln cap="rnd">
            <a:solidFill>
              <a:srgbClr val="ab38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Abstracts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45" name="Rounded Rectangle 5"/>
          <p:cNvSpPr/>
          <p:nvPr/>
        </p:nvSpPr>
        <p:spPr>
          <a:xfrm>
            <a:off x="1103040" y="3305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ff8427"/>
          </a:solidFill>
          <a:ln cap="rnd">
            <a:solidFill>
              <a:srgbClr val="bc611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Settings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46" name="Rounded Rectangle 6"/>
          <p:cNvSpPr/>
          <p:nvPr/>
        </p:nvSpPr>
        <p:spPr>
          <a:xfrm>
            <a:off x="1103040" y="4196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ffbd47"/>
          </a:solidFill>
          <a:ln cap="rnd">
            <a:solidFill>
              <a:srgbClr val="bc8b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Themes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47" name="Straight Arrow Connector 9"/>
          <p:cNvSpPr/>
          <p:nvPr/>
        </p:nvSpPr>
        <p:spPr>
          <a:xfrm>
            <a:off x="4857120" y="2818800"/>
            <a:ext cx="67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e84c2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ounded Rectangle 13"/>
          <p:cNvSpPr/>
          <p:nvPr/>
        </p:nvSpPr>
        <p:spPr>
          <a:xfrm>
            <a:off x="5533920" y="2182320"/>
            <a:ext cx="1811880" cy="1272240"/>
          </a:xfrm>
          <a:prstGeom prst="roundRect">
            <a:avLst>
              <a:gd name="adj" fmla="val 16667"/>
            </a:avLst>
          </a:prstGeom>
          <a:solidFill>
            <a:srgbClr val="e84c22"/>
          </a:solidFill>
          <a:ln cap="rnd">
            <a:solidFill>
              <a:srgbClr val="ab38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functions</a:t>
            </a:r>
            <a:endParaRPr b="0" lang="es-CO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mixins</a:t>
            </a:r>
            <a:endParaRPr b="0" lang="es-CO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57720" y="63000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Estructura de SASS Depura Theme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021680" y="1744920"/>
            <a:ext cx="1912320" cy="53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Capas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Marcador de contenido 2"/>
          <p:cNvSpPr/>
          <p:nvPr/>
        </p:nvSpPr>
        <p:spPr>
          <a:xfrm>
            <a:off x="6480000" y="2159640"/>
            <a:ext cx="3217320" cy="40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</p:txBody>
      </p:sp>
      <p:sp>
        <p:nvSpPr>
          <p:cNvPr id="152" name="Rounded Rectangle 4"/>
          <p:cNvSpPr/>
          <p:nvPr/>
        </p:nvSpPr>
        <p:spPr>
          <a:xfrm>
            <a:off x="1103040" y="2414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e84c22"/>
          </a:solidFill>
          <a:ln cap="rnd">
            <a:solidFill>
              <a:srgbClr val="ab38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Abstracts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53" name="Rounded Rectangle 5"/>
          <p:cNvSpPr/>
          <p:nvPr/>
        </p:nvSpPr>
        <p:spPr>
          <a:xfrm>
            <a:off x="1103040" y="3305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ff8427"/>
          </a:solidFill>
          <a:ln cap="rnd">
            <a:solidFill>
              <a:srgbClr val="bc611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Settings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54" name="Rounded Rectangle 6"/>
          <p:cNvSpPr/>
          <p:nvPr/>
        </p:nvSpPr>
        <p:spPr>
          <a:xfrm>
            <a:off x="1103040" y="4196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ffbd47"/>
          </a:solidFill>
          <a:ln cap="rnd">
            <a:solidFill>
              <a:srgbClr val="bc8b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Themes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55" name="Straight Arrow Connector 9"/>
          <p:cNvSpPr/>
          <p:nvPr/>
        </p:nvSpPr>
        <p:spPr>
          <a:xfrm>
            <a:off x="4857120" y="3709800"/>
            <a:ext cx="67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e84c2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Rounded Rectangle 13"/>
          <p:cNvSpPr/>
          <p:nvPr/>
        </p:nvSpPr>
        <p:spPr>
          <a:xfrm>
            <a:off x="5533920" y="2828160"/>
            <a:ext cx="2559960" cy="1762560"/>
          </a:xfrm>
          <a:prstGeom prst="roundRect">
            <a:avLst>
              <a:gd name="adj" fmla="val 16667"/>
            </a:avLst>
          </a:prstGeom>
          <a:solidFill>
            <a:srgbClr val="ff8427"/>
          </a:solidFill>
          <a:ln cap="rnd">
            <a:solidFill>
              <a:srgbClr val="bc611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variables</a:t>
            </a:r>
            <a:endParaRPr b="0" lang="es-CO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typography</a:t>
            </a:r>
            <a:endParaRPr b="0" lang="es-CO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animations</a:t>
            </a:r>
            <a:endParaRPr b="0" lang="es-CO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utils</a:t>
            </a:r>
            <a:endParaRPr b="0" lang="es-CO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67800" y="63000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Estructura de SASS Depura Theme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1021680" y="1744920"/>
            <a:ext cx="1912320" cy="53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Capas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Marcador de contenido 2"/>
          <p:cNvSpPr/>
          <p:nvPr/>
        </p:nvSpPr>
        <p:spPr>
          <a:xfrm>
            <a:off x="6480000" y="2159640"/>
            <a:ext cx="3217320" cy="40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</p:txBody>
      </p:sp>
      <p:sp>
        <p:nvSpPr>
          <p:cNvPr id="160" name="Rounded Rectangle 4"/>
          <p:cNvSpPr/>
          <p:nvPr/>
        </p:nvSpPr>
        <p:spPr>
          <a:xfrm>
            <a:off x="1103040" y="2414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e84c22"/>
          </a:solidFill>
          <a:ln cap="rnd">
            <a:solidFill>
              <a:srgbClr val="ab38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Abstracts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61" name="Rounded Rectangle 5"/>
          <p:cNvSpPr/>
          <p:nvPr/>
        </p:nvSpPr>
        <p:spPr>
          <a:xfrm>
            <a:off x="1103040" y="3305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ff8427"/>
          </a:solidFill>
          <a:ln cap="rnd">
            <a:solidFill>
              <a:srgbClr val="bc611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Settings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62" name="Rounded Rectangle 6"/>
          <p:cNvSpPr/>
          <p:nvPr/>
        </p:nvSpPr>
        <p:spPr>
          <a:xfrm>
            <a:off x="1103040" y="4196160"/>
            <a:ext cx="3753720" cy="808560"/>
          </a:xfrm>
          <a:prstGeom prst="roundRect">
            <a:avLst>
              <a:gd name="adj" fmla="val 16667"/>
            </a:avLst>
          </a:prstGeom>
          <a:solidFill>
            <a:srgbClr val="ffbd47"/>
          </a:solidFill>
          <a:ln cap="rnd">
            <a:solidFill>
              <a:srgbClr val="bc8b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Themes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63" name="Straight Arrow Connector 9"/>
          <p:cNvSpPr/>
          <p:nvPr/>
        </p:nvSpPr>
        <p:spPr>
          <a:xfrm>
            <a:off x="4857120" y="4600440"/>
            <a:ext cx="67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e84c2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Rounded Rectangle 13"/>
          <p:cNvSpPr/>
          <p:nvPr/>
        </p:nvSpPr>
        <p:spPr>
          <a:xfrm>
            <a:off x="5533920" y="3719160"/>
            <a:ext cx="2559960" cy="1762560"/>
          </a:xfrm>
          <a:prstGeom prst="roundRect">
            <a:avLst>
              <a:gd name="adj" fmla="val 16667"/>
            </a:avLst>
          </a:prstGeom>
          <a:solidFill>
            <a:srgbClr val="ffbd47"/>
          </a:solidFill>
          <a:ln cap="rnd">
            <a:solidFill>
              <a:srgbClr val="bc8b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base</a:t>
            </a:r>
            <a:endParaRPr b="0" lang="es-CO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atoms</a:t>
            </a:r>
            <a:endParaRPr b="0" lang="es-CO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components</a:t>
            </a:r>
            <a:endParaRPr b="0" lang="es-CO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layout</a:t>
            </a:r>
            <a:endParaRPr b="0" lang="es-CO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card</a:t>
            </a:r>
            <a:endParaRPr b="0" lang="es-CO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67800" y="63000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¿</a:t>
            </a:r>
            <a:r>
              <a:rPr b="0" lang="es-CO" sz="3600" spc="-1" strike="noStrike">
                <a:solidFill>
                  <a:srgbClr val="e84c22"/>
                </a:solidFill>
                <a:latin typeface="Trebuchet MS"/>
              </a:rPr>
              <a:t>Cómo</a:t>
            </a:r>
            <a:r>
              <a:rPr b="0" lang="en-US" sz="3600" spc="-1" strike="noStrike">
                <a:solidFill>
                  <a:srgbClr val="e84c22"/>
                </a:solidFill>
                <a:latin typeface="Trebuchet MS"/>
              </a:rPr>
              <a:t> se conecta?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021680" y="1744920"/>
            <a:ext cx="4198320" cy="311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12529"/>
                </a:solidFill>
                <a:latin typeface="Montserrat"/>
              </a:rPr>
              <a:t>Cada carpeta tiene un _index.scss, donde se concectan todos los archivos de dicha carpeta. Al final todos los index son importados en el punto de entrada, que para esta proyecto en particular es theme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7" name="Marcador de contenido 3"/>
          <p:cNvSpPr/>
          <p:nvPr/>
        </p:nvSpPr>
        <p:spPr>
          <a:xfrm>
            <a:off x="6480000" y="2159640"/>
            <a:ext cx="3217320" cy="40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CO" sz="20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6140520" y="250560"/>
            <a:ext cx="5019480" cy="640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  <Words>1029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2023-05-12T23:13:30Z</dcterms:created>
  <dc:creator>Elan Francisco Perea Asprilla</dc:creator>
  <dc:description/>
  <dc:language>es-CO</dc:language>
  <cp:lastModifiedBy/>
  <dcterms:modified xsi:type="dcterms:W3CDTF">2023-05-28T16:42:48Z</dcterms:modified>
  <cp:revision>28</cp:revision>
  <dc:subject/>
  <dc:title>CLASE 2. HTML, CSS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  <property fmtid="{D5CDD505-2E9C-101B-9397-08002B2CF9AE}" pid="3" name="PresentationFormat">
    <vt:lpwstr>Panorámica</vt:lpwstr>
  </property>
  <property fmtid="{D5CDD505-2E9C-101B-9397-08002B2CF9AE}" pid="4" name="Slides">
    <vt:i4>8</vt:i4>
  </property>
</Properties>
</file>