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8800" b="1" i="0" u="none" strike="noStrike" cap="none" normalizeH="0" baseline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" altLang="zh-CN" sz="8800" b="1" i="0" u="none" strike="noStrike" cap="none" normalizeH="0" baseline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1</a:t>
            </a:r>
            <a:endParaRPr kumimoji="0" lang="" altLang="zh-CN" sz="8800" b="1" i="0" u="none" strike="noStrike" cap="none" normalizeH="0" baseline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10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36950" y="196786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484880" y="1998980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8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515995" y="1988185"/>
            <a:ext cx="3884930" cy="347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800" b="1" i="0" u="none" strike="noStrike" cap="none" normalizeH="0" baseline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kumimoji="0" lang="en-US" altLang="zh-CN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x </a:t>
            </a:r>
            <a:r>
              <a:rPr kumimoji="0" lang="" altLang="en-US" sz="8800" b="1" i="0" u="none" strike="noStrike" cap="none" normalizeH="0" baseline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9</a:t>
            </a:r>
            <a:endParaRPr kumimoji="0" lang="" altLang="en-US" sz="8800" b="1" i="0" u="none" strike="noStrike" cap="none" normalizeH="0" baseline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Presentation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elan-sk</dc:creator>
  <cp:lastModifiedBy>elan-sk</cp:lastModifiedBy>
  <cp:revision>7</cp:revision>
  <dcterms:created xsi:type="dcterms:W3CDTF">2023-10-10T16:04:41Z</dcterms:created>
  <dcterms:modified xsi:type="dcterms:W3CDTF">2023-10-10T16:04:41Z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