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8128000" cy="4572000"/>
  <p:notesSz cx="8128000" cy="4572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09600" y="1417320"/>
            <a:ext cx="6908800" cy="960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219200" y="2560320"/>
            <a:ext cx="5689600" cy="114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0640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18592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6400" y="182880"/>
            <a:ext cx="7315200" cy="731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6400" y="1051560"/>
            <a:ext cx="731520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763520" y="4251960"/>
            <a:ext cx="260096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0640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85216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Relationship Id="rId3" Type="http://schemas.openxmlformats.org/officeDocument/2006/relationships/image" Target="../media/image2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Relationship Id="rId3" Type="http://schemas.openxmlformats.org/officeDocument/2006/relationships/image" Target="../media/image2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Relationship Id="rId3" Type="http://schemas.openxmlformats.org/officeDocument/2006/relationships/image" Target="../media/image2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Relationship Id="rId3" Type="http://schemas.openxmlformats.org/officeDocument/2006/relationships/image" Target="../media/image2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Relationship Id="rId3" Type="http://schemas.openxmlformats.org/officeDocument/2006/relationships/image" Target="../media/image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Relationship Id="rId3" Type="http://schemas.openxmlformats.org/officeDocument/2006/relationships/image" Target="../media/image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Relationship Id="rId3" Type="http://schemas.openxmlformats.org/officeDocument/2006/relationships/image" Target="../media/image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Relationship Id="rId3" Type="http://schemas.openxmlformats.org/officeDocument/2006/relationships/image" Target="../media/image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Relationship Id="rId3" Type="http://schemas.openxmlformats.org/officeDocument/2006/relationships/image" Target="../media/image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Relationship Id="rId3" Type="http://schemas.openxmlformats.org/officeDocument/2006/relationships/image" Target="../media/image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Relationship Id="rId3" Type="http://schemas.openxmlformats.org/officeDocument/2006/relationships/image" Target="../media/image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Relationship Id="rId3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8128000" cy="4572000"/>
            <a:chOff x="0" y="0"/>
            <a:chExt cx="8128000" cy="4572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128000" cy="4572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0933" y="4199466"/>
              <a:ext cx="1337733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8128000" cy="4572000"/>
            <a:chOff x="0" y="0"/>
            <a:chExt cx="8128000" cy="4572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128000" cy="4572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0933" y="4199466"/>
              <a:ext cx="1337733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8128000" cy="4572000"/>
            <a:chOff x="0" y="0"/>
            <a:chExt cx="8128000" cy="4572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128000" cy="4572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0933" y="4199466"/>
              <a:ext cx="1337733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8128000" cy="4572000"/>
            <a:chOff x="0" y="0"/>
            <a:chExt cx="8128000" cy="4572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128000" cy="4572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0933" y="4199466"/>
              <a:ext cx="1337733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8128000" cy="4572000"/>
            <a:chOff x="0" y="0"/>
            <a:chExt cx="8128000" cy="4572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128000" cy="4572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0933" y="4199466"/>
              <a:ext cx="1337733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8128000" cy="4572000"/>
            <a:chOff x="0" y="0"/>
            <a:chExt cx="8128000" cy="4572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128000" cy="4572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0933" y="4199466"/>
              <a:ext cx="1337733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8128000" cy="4572000"/>
            <a:chOff x="0" y="0"/>
            <a:chExt cx="8128000" cy="4572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128000" cy="4572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0933" y="4199466"/>
              <a:ext cx="1337733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8128000" cy="4572000"/>
            <a:chOff x="0" y="0"/>
            <a:chExt cx="8128000" cy="4572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128000" cy="4572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0933" y="4199466"/>
              <a:ext cx="1337733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8128000" cy="4572000"/>
            <a:chOff x="0" y="0"/>
            <a:chExt cx="8128000" cy="4572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128000" cy="4572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0933" y="4199466"/>
              <a:ext cx="1337733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8128000" cy="4572000"/>
            <a:chOff x="0" y="0"/>
            <a:chExt cx="8128000" cy="4572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128000" cy="4572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0933" y="4199466"/>
              <a:ext cx="1337733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8128000" cy="4572000"/>
            <a:chOff x="0" y="0"/>
            <a:chExt cx="8128000" cy="4572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128000" cy="4572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0933" y="4199466"/>
              <a:ext cx="1337733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8128000" cy="4572000"/>
            <a:chOff x="0" y="0"/>
            <a:chExt cx="8128000" cy="4572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128000" cy="4572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0933" y="4199466"/>
              <a:ext cx="1337733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8128000" cy="4572000"/>
            <a:chOff x="0" y="0"/>
            <a:chExt cx="8128000" cy="4572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128000" cy="4572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0933" y="4199466"/>
              <a:ext cx="1337733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8128000" cy="4572000"/>
            <a:chOff x="0" y="0"/>
            <a:chExt cx="8128000" cy="4572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128000" cy="4572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0933" y="4199466"/>
              <a:ext cx="1337733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2024-11-18T09:25:51Z</dcterms:created>
  <dcterms:modified xsi:type="dcterms:W3CDTF">2024-11-18T09:25:51Z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2024-11-18T00:00:00Z</vt:filetime>
  </property>
  <property fmtid="{D5CDD505-2E9C-101B-9397-08002B2CF9AE}" pid="3" name="LastSaved">
    <vt:filetime>2024-11-18T00:00:00Z</vt:filetime>
  </property>
</Properties>
</file>