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0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5584" y="1884456"/>
            <a:ext cx="4857073" cy="2739211"/>
          </a:xfrm>
          <a:prstGeom prst="rect">
            <a:avLst/>
          </a:prstGeom>
          <a:solidFill>
            <a:schemeClr val="accent5">
              <a:alpha val="63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 anchor="ctr">
            <a:spAutoFit/>
          </a:bodyPr>
          <a:lstStyle/>
          <a:p>
            <a:pPr algn="ctr"/>
            <a:endParaRPr lang="en-US" sz="1000" b="1" cap="none" spc="0" dirty="0" smtClean="0">
              <a:ln w="2857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4000" b="1" cap="none" spc="0" dirty="0" smtClean="0">
                <a:ln w="2857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>The Crazy Six</a:t>
            </a:r>
            <a:r>
              <a:rPr lang="en-US" sz="4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/>
            </a:r>
            <a:br>
              <a:rPr lang="en-US" sz="4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</a:br>
            <a:r>
              <a:rPr lang="en-US" sz="40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>presents</a:t>
            </a:r>
            <a:r>
              <a:rPr lang="en-US" sz="54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/>
            </a:r>
            <a:br>
              <a:rPr lang="en-US" sz="54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</a:br>
            <a:r>
              <a:rPr lang="en-US" sz="72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>Field Day</a:t>
            </a:r>
          </a:p>
          <a:p>
            <a:pPr algn="ctr"/>
            <a:endParaRPr lang="en-US" sz="1000" b="1" cap="none" spc="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33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167" y="539749"/>
            <a:ext cx="4145402" cy="709083"/>
          </a:xfrm>
          <a:solidFill>
            <a:schemeClr val="accent5">
              <a:alpha val="63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Game Idea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1250" y="1600200"/>
            <a:ext cx="6805083" cy="3857595"/>
          </a:xfrm>
          <a:solidFill>
            <a:schemeClr val="accent5">
              <a:alpha val="7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 lnSpcReduction="10000"/>
          </a:bodyPr>
          <a:lstStyle/>
          <a:p>
            <a: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  <a:t>Main player is a participant in a research study about genetic mutations</a:t>
            </a:r>
            <a:b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</a:br>
            <a:endParaRPr lang="en-US" sz="4000" dirty="0" smtClean="0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  <a:latin typeface="Calibri (Headings)"/>
              <a:cs typeface="Calibri (Headings)"/>
            </a:endParaRPr>
          </a:p>
          <a:p>
            <a: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  <a:t>Each level tests a different ability that was developed from the genetic mutation</a:t>
            </a:r>
          </a:p>
        </p:txBody>
      </p:sp>
    </p:spTree>
    <p:extLst>
      <p:ext uri="{BB962C8B-B14F-4D97-AF65-F5344CB8AC3E}">
        <p14:creationId xmlns:p14="http://schemas.microsoft.com/office/powerpoint/2010/main" val="273554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07167" y="613833"/>
            <a:ext cx="4145402" cy="803804"/>
          </a:xfrm>
          <a:solidFill>
            <a:schemeClr val="accent5">
              <a:alpha val="68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Similar Games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59417" y="2065865"/>
            <a:ext cx="6455833" cy="2150535"/>
          </a:xfrm>
          <a:solidFill>
            <a:schemeClr val="accent5">
              <a:alpha val="7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 lnSpcReduction="20000"/>
          </a:bodyPr>
          <a:lstStyle/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Portal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Core Fighter 2</a:t>
            </a:r>
          </a:p>
          <a:p>
            <a:pPr lvl="1"/>
            <a:r>
              <a:rPr lang="en-US" sz="3600" dirty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http://</a:t>
            </a:r>
            <a:r>
              <a:rPr lang="en-US" sz="3600" dirty="0" err="1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www.anchorcast.net</a:t>
            </a:r>
            <a:r>
              <a:rPr lang="en-US" sz="3600" dirty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/</a:t>
            </a:r>
            <a:r>
              <a:rPr lang="en-US" sz="3600" dirty="0" err="1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corefighter</a:t>
            </a:r>
            <a:r>
              <a:rPr lang="en-US" sz="3600" dirty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/</a:t>
            </a:r>
            <a:endParaRPr lang="en-US" sz="3600" dirty="0" smtClean="0">
              <a:ln w="9525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7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3276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9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7167" y="613833"/>
            <a:ext cx="4145402" cy="803804"/>
          </a:xfrm>
          <a:solidFill>
            <a:schemeClr val="accent5">
              <a:alpha val="68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27667" y="1767418"/>
            <a:ext cx="6519334" cy="3069166"/>
          </a:xfrm>
          <a:solidFill>
            <a:schemeClr val="accent5">
              <a:alpha val="7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Action Tiles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Cut </a:t>
            </a:r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Scenes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Maze</a:t>
            </a:r>
          </a:p>
          <a:p>
            <a:r>
              <a:rPr lang="en-US" sz="4000" dirty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Level </a:t>
            </a:r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Editor</a:t>
            </a:r>
            <a:endParaRPr lang="en-US" sz="4000" dirty="0">
              <a:ln w="9525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17084" y="1460502"/>
            <a:ext cx="6519334" cy="4053414"/>
          </a:xfrm>
          <a:solidFill>
            <a:schemeClr val="accent5">
              <a:alpha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 lnSpcReduction="10000"/>
          </a:bodyPr>
          <a:lstStyle/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Enable active attack on zombies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Traverse back to previous levels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Add more story elements</a:t>
            </a:r>
          </a:p>
          <a:p>
            <a:pPr lvl="1"/>
            <a:r>
              <a:rPr lang="en-US" sz="36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Voiceovers</a:t>
            </a:r>
          </a:p>
          <a:p>
            <a:pPr lvl="1"/>
            <a:r>
              <a:rPr lang="en-US" sz="36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Cut Scenes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7167" y="317500"/>
            <a:ext cx="4286250" cy="803804"/>
          </a:xfrm>
          <a:solidFill>
            <a:schemeClr val="accent5">
              <a:alpha val="68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Things </a:t>
            </a:r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Add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55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(Headings)</vt:lpstr>
      <vt:lpstr>Office Theme</vt:lpstr>
      <vt:lpstr>PowerPoint Presentation</vt:lpstr>
      <vt:lpstr>Game Idea</vt:lpstr>
      <vt:lpstr>Similar Games</vt:lpstr>
      <vt:lpstr>PowerPoint Presentation</vt:lpstr>
      <vt:lpstr>PowerPoint Presentation</vt:lpstr>
      <vt:lpstr>Demo</vt:lpstr>
      <vt:lpstr>Things to Add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Sarika Halarnakar</dc:creator>
  <cp:lastModifiedBy>Michael Stewart</cp:lastModifiedBy>
  <cp:revision>12</cp:revision>
  <dcterms:created xsi:type="dcterms:W3CDTF">2014-11-17T23:01:24Z</dcterms:created>
  <dcterms:modified xsi:type="dcterms:W3CDTF">2014-11-18T22:22:18Z</dcterms:modified>
</cp:coreProperties>
</file>