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E7B7-A936-2C43-84B6-146945831067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D9046-F500-244A-B3B0-AA0EE95E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3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E7B7-A936-2C43-84B6-146945831067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D9046-F500-244A-B3B0-AA0EE95E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8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E7B7-A936-2C43-84B6-146945831067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D9046-F500-244A-B3B0-AA0EE95E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5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E7B7-A936-2C43-84B6-146945831067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D9046-F500-244A-B3B0-AA0EE95E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0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E7B7-A936-2C43-84B6-146945831067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D9046-F500-244A-B3B0-AA0EE95E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8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E7B7-A936-2C43-84B6-146945831067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D9046-F500-244A-B3B0-AA0EE95E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0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E7B7-A936-2C43-84B6-146945831067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D9046-F500-244A-B3B0-AA0EE95E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6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E7B7-A936-2C43-84B6-146945831067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D9046-F500-244A-B3B0-AA0EE95E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1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E7B7-A936-2C43-84B6-146945831067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D9046-F500-244A-B3B0-AA0EE95E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8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E7B7-A936-2C43-84B6-146945831067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D9046-F500-244A-B3B0-AA0EE95E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5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E7B7-A936-2C43-84B6-146945831067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D9046-F500-244A-B3B0-AA0EE95E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DE7B7-A936-2C43-84B6-146945831067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D9046-F500-244A-B3B0-AA0EE95E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67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15584" y="1884456"/>
            <a:ext cx="4857073" cy="2739211"/>
          </a:xfrm>
          <a:prstGeom prst="rect">
            <a:avLst/>
          </a:prstGeom>
          <a:solidFill>
            <a:schemeClr val="accent5">
              <a:alpha val="63000"/>
            </a:scheme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 anchor="ctr">
            <a:spAutoFit/>
          </a:bodyPr>
          <a:lstStyle/>
          <a:p>
            <a:pPr algn="ctr"/>
            <a:endParaRPr lang="en-US" sz="1000" b="1" cap="none" spc="0" dirty="0" smtClean="0">
              <a:ln w="28575" cmpd="sng">
                <a:solidFill>
                  <a:srgbClr val="000000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en-US" sz="4000" b="1" cap="none" spc="0" dirty="0" smtClean="0">
                <a:ln w="28575" cmpd="sng">
                  <a:solidFill>
                    <a:srgbClr val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 (Headings)"/>
                <a:cs typeface="Calibri (Headings)"/>
              </a:rPr>
              <a:t>The Crazy Six</a:t>
            </a:r>
            <a:r>
              <a:rPr lang="en-US" sz="40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 (Headings)"/>
                <a:cs typeface="Calibri (Headings)"/>
              </a:rPr>
              <a:t/>
            </a:r>
            <a:br>
              <a:rPr lang="en-US" sz="40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 (Headings)"/>
                <a:cs typeface="Calibri (Headings)"/>
              </a:rPr>
            </a:br>
            <a:r>
              <a:rPr lang="en-US" sz="4000" b="1" cap="none" spc="0" dirty="0" smtClean="0">
                <a:ln w="28575" cmpd="sng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 (Headings)"/>
                <a:cs typeface="Calibri (Headings)"/>
              </a:rPr>
              <a:t>presents</a:t>
            </a:r>
            <a:r>
              <a:rPr lang="en-US" sz="5400" b="1" cap="none" spc="0" dirty="0" smtClean="0">
                <a:ln w="28575" cmpd="sng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 (Headings)"/>
                <a:cs typeface="Calibri (Headings)"/>
              </a:rPr>
              <a:t/>
            </a:r>
            <a:br>
              <a:rPr lang="en-US" sz="5400" b="1" cap="none" spc="0" dirty="0" smtClean="0">
                <a:ln w="28575" cmpd="sng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 (Headings)"/>
                <a:cs typeface="Calibri (Headings)"/>
              </a:rPr>
            </a:br>
            <a:r>
              <a:rPr lang="en-US" sz="7200" b="1" cap="none" spc="0" dirty="0" smtClean="0">
                <a:ln w="28575" cmpd="sng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 (Headings)"/>
                <a:cs typeface="Calibri (Headings)"/>
              </a:rPr>
              <a:t>Field Day</a:t>
            </a:r>
          </a:p>
          <a:p>
            <a:pPr algn="ctr"/>
            <a:endParaRPr lang="en-US" sz="1000" b="1" cap="none" spc="0" dirty="0">
              <a:ln w="28575" cmpd="sng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332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7167" y="539749"/>
            <a:ext cx="4145402" cy="709083"/>
          </a:xfrm>
          <a:solidFill>
            <a:schemeClr val="accent5">
              <a:alpha val="63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 fontScale="90000"/>
          </a:bodyPr>
          <a:lstStyle/>
          <a:p>
            <a:r>
              <a:rPr lang="en-US" sz="5400" b="1" dirty="0" smtClean="0">
                <a:ln w="28575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Game Idea</a:t>
            </a:r>
            <a:endParaRPr lang="en-US" sz="5400" dirty="0">
              <a:ln w="28575" cmpd="sng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1250" y="1600200"/>
            <a:ext cx="6805083" cy="3857595"/>
          </a:xfrm>
          <a:solidFill>
            <a:schemeClr val="accent5">
              <a:alpha val="7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anchor="ctr">
            <a:normAutofit fontScale="92500" lnSpcReduction="10000"/>
          </a:bodyPr>
          <a:lstStyle/>
          <a:p>
            <a:r>
              <a:rPr lang="en-US" sz="4000" dirty="0" smtClean="0">
                <a:ln w="12700" cmpd="sng">
                  <a:solidFill>
                    <a:schemeClr val="tx1"/>
                  </a:solidFill>
                </a:ln>
                <a:solidFill>
                  <a:srgbClr val="FFFFFF"/>
                </a:solidFill>
                <a:latin typeface="Calibri (Headings)"/>
                <a:cs typeface="Calibri (Headings)"/>
              </a:rPr>
              <a:t>Main player is a participant in a research study about genetic mutations</a:t>
            </a:r>
            <a:br>
              <a:rPr lang="en-US" sz="4000" dirty="0" smtClean="0">
                <a:ln w="12700" cmpd="sng">
                  <a:solidFill>
                    <a:schemeClr val="tx1"/>
                  </a:solidFill>
                </a:ln>
                <a:solidFill>
                  <a:srgbClr val="FFFFFF"/>
                </a:solidFill>
                <a:latin typeface="Calibri (Headings)"/>
                <a:cs typeface="Calibri (Headings)"/>
              </a:rPr>
            </a:br>
            <a:endParaRPr lang="en-US" sz="4000" dirty="0" smtClean="0">
              <a:ln w="12700" cmpd="sng">
                <a:solidFill>
                  <a:schemeClr val="tx1"/>
                </a:solidFill>
              </a:ln>
              <a:solidFill>
                <a:srgbClr val="FFFFFF"/>
              </a:solidFill>
              <a:latin typeface="Calibri (Headings)"/>
              <a:cs typeface="Calibri (Headings)"/>
            </a:endParaRPr>
          </a:p>
          <a:p>
            <a:r>
              <a:rPr lang="en-US" sz="4000" dirty="0" smtClean="0">
                <a:ln w="12700" cmpd="sng">
                  <a:solidFill>
                    <a:schemeClr val="tx1"/>
                  </a:solidFill>
                </a:ln>
                <a:solidFill>
                  <a:srgbClr val="FFFFFF"/>
                </a:solidFill>
                <a:latin typeface="Calibri (Headings)"/>
                <a:cs typeface="Calibri (Headings)"/>
              </a:rPr>
              <a:t>Each level tests a different ability that was developed from the genetic mutation</a:t>
            </a:r>
          </a:p>
        </p:txBody>
      </p:sp>
    </p:spTree>
    <p:extLst>
      <p:ext uri="{BB962C8B-B14F-4D97-AF65-F5344CB8AC3E}">
        <p14:creationId xmlns:p14="http://schemas.microsoft.com/office/powerpoint/2010/main" val="273554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07167" y="613833"/>
            <a:ext cx="4145402" cy="803804"/>
          </a:xfrm>
          <a:solidFill>
            <a:schemeClr val="accent5">
              <a:alpha val="68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 fontScale="90000"/>
          </a:bodyPr>
          <a:lstStyle/>
          <a:p>
            <a:r>
              <a:rPr lang="en-US" sz="5400" b="1" dirty="0" smtClean="0">
                <a:ln w="28575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Similar Games</a:t>
            </a:r>
            <a:endParaRPr lang="en-US" sz="5400" dirty="0">
              <a:ln w="28575" cmpd="sng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259417" y="2065865"/>
            <a:ext cx="6455833" cy="2150535"/>
          </a:xfrm>
          <a:solidFill>
            <a:schemeClr val="accent5">
              <a:alpha val="7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anchor="ctr">
            <a:normAutofit fontScale="92500" lnSpcReduction="20000"/>
          </a:bodyPr>
          <a:lstStyle/>
          <a:p>
            <a:r>
              <a:rPr lang="en-US" sz="4000" dirty="0" smtClean="0">
                <a:ln w="9525" cmpd="sng">
                  <a:solidFill>
                    <a:schemeClr val="tx1"/>
                  </a:solidFill>
                </a:ln>
                <a:solidFill>
                  <a:srgbClr val="FFFFFF"/>
                </a:solidFill>
              </a:rPr>
              <a:t>Portal</a:t>
            </a:r>
          </a:p>
          <a:p>
            <a:r>
              <a:rPr lang="en-US" sz="4000" dirty="0" smtClean="0">
                <a:ln w="9525" cmpd="sng">
                  <a:solidFill>
                    <a:schemeClr val="tx1"/>
                  </a:solidFill>
                </a:ln>
                <a:solidFill>
                  <a:srgbClr val="FFFFFF"/>
                </a:solidFill>
              </a:rPr>
              <a:t>Core Fighter 2</a:t>
            </a:r>
          </a:p>
          <a:p>
            <a:pPr lvl="1"/>
            <a:r>
              <a:rPr lang="en-US" sz="3600" dirty="0">
                <a:ln w="9525" cmpd="sng">
                  <a:solidFill>
                    <a:schemeClr val="tx1"/>
                  </a:solidFill>
                </a:ln>
                <a:solidFill>
                  <a:srgbClr val="FFFFFF"/>
                </a:solidFill>
              </a:rPr>
              <a:t>http://</a:t>
            </a:r>
            <a:r>
              <a:rPr lang="en-US" sz="3600" dirty="0" err="1">
                <a:ln w="9525" cmpd="sng">
                  <a:solidFill>
                    <a:schemeClr val="tx1"/>
                  </a:solidFill>
                </a:ln>
                <a:solidFill>
                  <a:srgbClr val="FFFFFF"/>
                </a:solidFill>
              </a:rPr>
              <a:t>www.anchorcast.net</a:t>
            </a:r>
            <a:r>
              <a:rPr lang="en-US" sz="3600" dirty="0">
                <a:ln w="9525" cmpd="sng">
                  <a:solidFill>
                    <a:schemeClr val="tx1"/>
                  </a:solidFill>
                </a:ln>
                <a:solidFill>
                  <a:srgbClr val="FFFFFF"/>
                </a:solidFill>
              </a:rPr>
              <a:t>/</a:t>
            </a:r>
            <a:r>
              <a:rPr lang="en-US" sz="3600" dirty="0" err="1">
                <a:ln w="9525" cmpd="sng">
                  <a:solidFill>
                    <a:schemeClr val="tx1"/>
                  </a:solidFill>
                </a:ln>
                <a:solidFill>
                  <a:srgbClr val="FFFFFF"/>
                </a:solidFill>
              </a:rPr>
              <a:t>corefighter</a:t>
            </a:r>
            <a:r>
              <a:rPr lang="en-US" sz="3600" dirty="0">
                <a:ln w="9525" cmpd="sng">
                  <a:solidFill>
                    <a:schemeClr val="tx1"/>
                  </a:solidFill>
                </a:ln>
                <a:solidFill>
                  <a:srgbClr val="FFFFFF"/>
                </a:solidFill>
              </a:rPr>
              <a:t>/</a:t>
            </a:r>
            <a:endParaRPr lang="en-US" sz="3600" dirty="0" smtClean="0">
              <a:ln w="9525" cmpd="sng">
                <a:solidFill>
                  <a:schemeClr val="tx1"/>
                </a:solidFill>
              </a:ln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78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47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7400" y="32766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69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07167" y="613833"/>
            <a:ext cx="4145402" cy="803804"/>
          </a:xfrm>
          <a:solidFill>
            <a:schemeClr val="accent5">
              <a:alpha val="68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 fontScale="90000"/>
          </a:bodyPr>
          <a:lstStyle/>
          <a:p>
            <a:r>
              <a:rPr lang="en-US" sz="5400" b="1" dirty="0" smtClean="0">
                <a:ln w="28575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Demo</a:t>
            </a:r>
            <a:endParaRPr lang="en-US" sz="5400" dirty="0">
              <a:ln w="28575" cmpd="sng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27667" y="1767418"/>
            <a:ext cx="6519334" cy="3069166"/>
          </a:xfrm>
          <a:solidFill>
            <a:schemeClr val="accent5">
              <a:alpha val="7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anchor="ctr">
            <a:normAutofit/>
          </a:bodyPr>
          <a:lstStyle/>
          <a:p>
            <a:r>
              <a:rPr lang="en-US" sz="4000" dirty="0" smtClean="0">
                <a:ln w="9525" cmpd="sng">
                  <a:solidFill>
                    <a:schemeClr val="tx1"/>
                  </a:solidFill>
                </a:ln>
                <a:solidFill>
                  <a:srgbClr val="FFFFFF"/>
                </a:solidFill>
              </a:rPr>
              <a:t>Action Tiles</a:t>
            </a:r>
          </a:p>
          <a:p>
            <a:r>
              <a:rPr lang="en-US" sz="4000" dirty="0" smtClean="0">
                <a:ln w="9525" cmpd="sng">
                  <a:solidFill>
                    <a:schemeClr val="tx1"/>
                  </a:solidFill>
                </a:ln>
                <a:solidFill>
                  <a:srgbClr val="FFFFFF"/>
                </a:solidFill>
              </a:rPr>
              <a:t>Cut Scenes</a:t>
            </a:r>
          </a:p>
          <a:p>
            <a:r>
              <a:rPr lang="en-US" sz="4000" dirty="0" smtClean="0">
                <a:ln w="9525" cmpd="sng">
                  <a:solidFill>
                    <a:schemeClr val="tx1"/>
                  </a:solidFill>
                </a:ln>
                <a:solidFill>
                  <a:srgbClr val="FFFFFF"/>
                </a:solidFill>
              </a:rPr>
              <a:t>Maze</a:t>
            </a:r>
          </a:p>
          <a:p>
            <a:r>
              <a:rPr lang="en-US" sz="4000" dirty="0">
                <a:ln w="9525" cmpd="sng">
                  <a:solidFill>
                    <a:schemeClr val="tx1"/>
                  </a:solidFill>
                </a:ln>
                <a:solidFill>
                  <a:srgbClr val="FFFFFF"/>
                </a:solidFill>
              </a:rPr>
              <a:t>Level </a:t>
            </a:r>
            <a:r>
              <a:rPr lang="en-US" sz="4000" dirty="0" smtClean="0">
                <a:ln w="9525" cmpd="sng">
                  <a:solidFill>
                    <a:schemeClr val="tx1"/>
                  </a:solidFill>
                </a:ln>
                <a:solidFill>
                  <a:srgbClr val="FFFFFF"/>
                </a:solidFill>
              </a:rPr>
              <a:t>Editor</a:t>
            </a:r>
            <a:endParaRPr lang="en-US" sz="4000" dirty="0">
              <a:ln w="9525" cmpd="sng">
                <a:solidFill>
                  <a:schemeClr val="tx1"/>
                </a:solidFill>
              </a:ln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95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17084" y="1460502"/>
            <a:ext cx="6519334" cy="4053414"/>
          </a:xfrm>
          <a:solidFill>
            <a:schemeClr val="accent5">
              <a:alpha val="8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anchor="ctr">
            <a:normAutofit fontScale="92500" lnSpcReduction="10000"/>
          </a:bodyPr>
          <a:lstStyle/>
          <a:p>
            <a:r>
              <a:rPr lang="en-US" sz="4000" dirty="0" smtClean="0">
                <a:ln w="9525" cmpd="sng">
                  <a:solidFill>
                    <a:schemeClr val="tx1"/>
                  </a:solidFill>
                </a:ln>
                <a:solidFill>
                  <a:srgbClr val="FFFFFF"/>
                </a:solidFill>
              </a:rPr>
              <a:t>Enable active attack on zombies</a:t>
            </a:r>
          </a:p>
          <a:p>
            <a:r>
              <a:rPr lang="en-US" sz="4000" dirty="0" smtClean="0">
                <a:ln w="9525" cmpd="sng">
                  <a:solidFill>
                    <a:schemeClr val="tx1"/>
                  </a:solidFill>
                </a:ln>
                <a:solidFill>
                  <a:srgbClr val="FFFFFF"/>
                </a:solidFill>
              </a:rPr>
              <a:t>Traverse back to previous levels</a:t>
            </a:r>
          </a:p>
          <a:p>
            <a:r>
              <a:rPr lang="en-US" sz="4000" dirty="0" smtClean="0">
                <a:ln w="9525" cmpd="sng">
                  <a:solidFill>
                    <a:schemeClr val="tx1"/>
                  </a:solidFill>
                </a:ln>
                <a:solidFill>
                  <a:srgbClr val="FFFFFF"/>
                </a:solidFill>
              </a:rPr>
              <a:t>Add more story elements</a:t>
            </a:r>
          </a:p>
          <a:p>
            <a:pPr lvl="1"/>
            <a:r>
              <a:rPr lang="en-US" sz="3600" dirty="0" smtClean="0">
                <a:ln w="9525" cmpd="sng">
                  <a:solidFill>
                    <a:schemeClr val="tx1"/>
                  </a:solidFill>
                </a:ln>
                <a:solidFill>
                  <a:srgbClr val="FFFFFF"/>
                </a:solidFill>
              </a:rPr>
              <a:t>Voiceovers</a:t>
            </a:r>
          </a:p>
          <a:p>
            <a:pPr lvl="1"/>
            <a:r>
              <a:rPr lang="en-US" sz="3600" dirty="0" smtClean="0">
                <a:ln w="9525" cmpd="sng">
                  <a:solidFill>
                    <a:schemeClr val="tx1"/>
                  </a:solidFill>
                </a:ln>
                <a:solidFill>
                  <a:srgbClr val="FFFFFF"/>
                </a:solidFill>
              </a:rPr>
              <a:t>Cut Scenes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307167" y="317500"/>
            <a:ext cx="4286250" cy="803804"/>
          </a:xfrm>
          <a:solidFill>
            <a:schemeClr val="accent5">
              <a:alpha val="68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 fontScale="90000"/>
          </a:bodyPr>
          <a:lstStyle/>
          <a:p>
            <a:r>
              <a:rPr lang="en-US" sz="5400" b="1" dirty="0" smtClean="0">
                <a:ln w="28575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Things to Add</a:t>
            </a:r>
            <a:endParaRPr lang="en-US" sz="5400" dirty="0">
              <a:ln w="28575" cmpd="sng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1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20862" y="2857717"/>
            <a:ext cx="4502277" cy="1142566"/>
          </a:xfrm>
          <a:solidFill>
            <a:schemeClr val="accent5">
              <a:alpha val="68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</a:bodyPr>
          <a:lstStyle/>
          <a:p>
            <a:r>
              <a:rPr lang="en-US" sz="6600" b="1" dirty="0" smtClean="0">
                <a:ln w="28575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Questions?</a:t>
            </a:r>
            <a:endParaRPr lang="en-US" sz="6600" dirty="0">
              <a:ln w="28575" cmpd="sng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550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57</Words>
  <Application>Microsoft Office PowerPoint</Application>
  <PresentationFormat>On-screen Show (4:3)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(Headings)</vt:lpstr>
      <vt:lpstr>Office Theme</vt:lpstr>
      <vt:lpstr>PowerPoint Presentation</vt:lpstr>
      <vt:lpstr>Game Idea</vt:lpstr>
      <vt:lpstr>Similar Games</vt:lpstr>
      <vt:lpstr>PowerPoint Presentation</vt:lpstr>
      <vt:lpstr>PowerPoint Presentation</vt:lpstr>
      <vt:lpstr>Demo</vt:lpstr>
      <vt:lpstr>Things to Add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Sarika Halarnakar</dc:creator>
  <cp:lastModifiedBy>Michael Stewart</cp:lastModifiedBy>
  <cp:revision>18</cp:revision>
  <dcterms:created xsi:type="dcterms:W3CDTF">2014-11-17T23:01:24Z</dcterms:created>
  <dcterms:modified xsi:type="dcterms:W3CDTF">2014-11-18T22:25:20Z</dcterms:modified>
</cp:coreProperties>
</file>