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0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13" autoAdjust="0"/>
  </p:normalViewPr>
  <p:slideViewPr>
    <p:cSldViewPr snapToGrid="0" snapToObjects="1">
      <p:cViewPr varScale="1">
        <p:scale>
          <a:sx n="103" d="100"/>
          <a:sy n="103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2C8C-D50A-4163-B527-E01900387215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9C9E1-BBB2-4B62-869C-BEA56C8AC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everybody</a:t>
            </a:r>
            <a:r>
              <a:rPr lang="en-US" baseline="0" dirty="0" smtClean="0"/>
              <a:t> pretty </a:t>
            </a:r>
            <a:r>
              <a:rPr lang="en-US" b="1" baseline="0" dirty="0" smtClean="0"/>
              <a:t>quickly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9C9E1-BBB2-4B62-869C-BEA56C8AC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7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9C9E1-BBB2-4B62-869C-BEA56C8AC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E7B7-A936-2C43-84B6-146945831067}" type="datetimeFigureOut">
              <a:rPr lang="en-US" smtClean="0"/>
              <a:t>12/18/14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5584" y="1884456"/>
            <a:ext cx="4857073" cy="2739211"/>
          </a:xfrm>
          <a:prstGeom prst="rect">
            <a:avLst/>
          </a:prstGeom>
          <a:solidFill>
            <a:schemeClr val="accent5">
              <a:alpha val="63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 anchor="ctr">
            <a:spAutoFit/>
          </a:bodyPr>
          <a:lstStyle/>
          <a:p>
            <a:pPr algn="ctr"/>
            <a:endParaRPr lang="en-US" sz="1000" b="1" cap="none" spc="0" dirty="0" smtClean="0">
              <a:ln w="2857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cap="none" spc="0" dirty="0" smtClean="0">
                <a:ln w="2857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The Crazy Six</a:t>
            </a:r>
            <a: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40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presents</a:t>
            </a:r>
            <a: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72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Field Day</a:t>
            </a:r>
          </a:p>
          <a:p>
            <a:pPr algn="ctr"/>
            <a:endParaRPr lang="en-US" sz="1000" b="1" cap="none" spc="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67" y="539749"/>
            <a:ext cx="4145402" cy="709083"/>
          </a:xfrm>
          <a:solidFill>
            <a:schemeClr val="accent5">
              <a:alpha val="6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 Idea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1250" y="1600200"/>
            <a:ext cx="6805083" cy="385759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/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Main player is a participant in a research study about genetic mutations</a:t>
            </a:r>
            <a:b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</a:br>
            <a:endParaRPr lang="en-US" sz="4000" dirty="0" smtClean="0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  <a:latin typeface="Calibri (Headings)"/>
              <a:cs typeface="Calibri (Headings)"/>
            </a:endParaRPr>
          </a:p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Each level tests a different ability that was developed from the genetic mutation</a:t>
            </a:r>
          </a:p>
        </p:txBody>
      </p:sp>
    </p:spTree>
    <p:extLst>
      <p:ext uri="{BB962C8B-B14F-4D97-AF65-F5344CB8AC3E}">
        <p14:creationId xmlns:p14="http://schemas.microsoft.com/office/powerpoint/2010/main" val="27355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5651" y="2527442"/>
            <a:ext cx="4516809" cy="157791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7167" y="539749"/>
            <a:ext cx="4145402" cy="709083"/>
          </a:xfrm>
          <a:solidFill>
            <a:schemeClr val="accent5">
              <a:alpha val="6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Cool Code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1250" y="1600200"/>
            <a:ext cx="6805083" cy="385759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Level Editor</a:t>
            </a:r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/>
            </a:r>
            <a:b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</a:br>
            <a:endParaRPr lang="en-US" sz="4000" dirty="0" smtClean="0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  <a:latin typeface="Calibri (Headings)"/>
              <a:cs typeface="Calibri (Headings)"/>
            </a:endParaRPr>
          </a:p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Game Settings</a:t>
            </a:r>
          </a:p>
          <a:p>
            <a:endParaRPr lang="en-US" sz="4000" dirty="0" smtClean="0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  <a:latin typeface="Calibri (Headings)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527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96046" y="2305521"/>
            <a:ext cx="4719305" cy="124459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540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Contrasts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1386" y="1713730"/>
            <a:ext cx="5363411" cy="2515114"/>
          </a:xfrm>
          <a:solidFill>
            <a:schemeClr val="accent5">
              <a:alpha val="6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Development Process &amp;</a:t>
            </a:r>
            <a:b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We Learned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20862" y="2857717"/>
            <a:ext cx="4502277" cy="1142566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66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Questions?</a:t>
            </a:r>
            <a:endParaRPr lang="en-US" sz="66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34</Words>
  <Application>Microsoft Macintosh PowerPoint</Application>
  <PresentationFormat>On-screen Show (4:3)</PresentationFormat>
  <Paragraphs>15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Game Idea</vt:lpstr>
      <vt:lpstr>Demo</vt:lpstr>
      <vt:lpstr>Cool Code</vt:lpstr>
      <vt:lpstr>Contrasts</vt:lpstr>
      <vt:lpstr>Development Process &amp; What We Learned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Halarnakar</dc:creator>
  <cp:lastModifiedBy>Sarika Halarnakar</cp:lastModifiedBy>
  <cp:revision>30</cp:revision>
  <dcterms:created xsi:type="dcterms:W3CDTF">2014-11-17T23:01:24Z</dcterms:created>
  <dcterms:modified xsi:type="dcterms:W3CDTF">2014-12-18T19:03:19Z</dcterms:modified>
</cp:coreProperties>
</file>