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7B7-A936-2C43-84B6-146945831067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584" y="1884456"/>
            <a:ext cx="4857073" cy="2677656"/>
          </a:xfrm>
          <a:prstGeom prst="rect">
            <a:avLst/>
          </a:prstGeom>
          <a:solidFill>
            <a:schemeClr val="accent5">
              <a:alpha val="63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000" b="1" cap="none" spc="0" dirty="0" smtClean="0">
              <a:ln w="2857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2857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The Crazy Six</a:t>
            </a:r>
            <a: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40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presents</a:t>
            </a:r>
            <a: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Field Day</a:t>
            </a:r>
          </a:p>
          <a:p>
            <a:pPr algn="ctr"/>
            <a:endParaRPr lang="en-US" sz="10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67" y="539749"/>
            <a:ext cx="4145402" cy="709083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 Idea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1250" y="1600200"/>
            <a:ext cx="6805083" cy="385759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Main player is a participant in a research study about genetic mutations</a:t>
            </a:r>
            <a:b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</a:br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Each level tests a different ability that was developed from the genetic mutation</a:t>
            </a:r>
          </a:p>
        </p:txBody>
      </p:sp>
    </p:spTree>
    <p:extLst>
      <p:ext uri="{BB962C8B-B14F-4D97-AF65-F5344CB8AC3E}">
        <p14:creationId xmlns:p14="http://schemas.microsoft.com/office/powerpoint/2010/main" val="27355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Similar Games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59417" y="2065865"/>
            <a:ext cx="6455833" cy="215053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Portal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 Fighter 2</a:t>
            </a:r>
          </a:p>
          <a:p>
            <a:pPr lvl="1"/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http://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www.anchorcast.net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corefighter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endParaRPr lang="en-US" sz="3600" dirty="0" smtClean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276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667" y="1767418"/>
            <a:ext cx="6519334" cy="3069166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Level Editor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Turret Lever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Maze</a:t>
            </a:r>
          </a:p>
        </p:txBody>
      </p:sp>
    </p:spTree>
    <p:extLst>
      <p:ext uri="{BB962C8B-B14F-4D97-AF65-F5344CB8AC3E}">
        <p14:creationId xmlns:p14="http://schemas.microsoft.com/office/powerpoint/2010/main" val="29419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084" y="1460502"/>
            <a:ext cx="6519334" cy="4053414"/>
          </a:xfrm>
          <a:solidFill>
            <a:schemeClr val="accent5">
              <a:alpha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Enable active attack on zombies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Traverse back to previous levels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Add more story elements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Voiceovers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7167" y="317500"/>
            <a:ext cx="4286250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Things to Add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Game Idea</vt:lpstr>
      <vt:lpstr>Similar Games</vt:lpstr>
      <vt:lpstr>PowerPoint Presentation</vt:lpstr>
      <vt:lpstr>PowerPoint Presentation</vt:lpstr>
      <vt:lpstr>Demo</vt:lpstr>
      <vt:lpstr>3 Things to Add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Halarnakar</dc:creator>
  <cp:lastModifiedBy>Sarika Halarnakar</cp:lastModifiedBy>
  <cp:revision>11</cp:revision>
  <dcterms:created xsi:type="dcterms:W3CDTF">2014-11-17T23:01:24Z</dcterms:created>
  <dcterms:modified xsi:type="dcterms:W3CDTF">2014-11-18T00:26:49Z</dcterms:modified>
</cp:coreProperties>
</file>