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13" autoAdjust="0"/>
  </p:normalViewPr>
  <p:slideViewPr>
    <p:cSldViewPr snapToGrid="0" snapToObjects="1">
      <p:cViewPr varScale="1">
        <p:scale>
          <a:sx n="79" d="100"/>
          <a:sy n="79" d="100"/>
        </p:scale>
        <p:origin x="157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22C8C-D50A-4163-B527-E01900387215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9C9E1-BBB2-4B62-869C-BEA56C8AC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04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everybody</a:t>
            </a:r>
            <a:r>
              <a:rPr lang="en-US" baseline="0" dirty="0" smtClean="0"/>
              <a:t> pretty </a:t>
            </a:r>
            <a:r>
              <a:rPr lang="en-US" b="1" baseline="0" dirty="0" smtClean="0"/>
              <a:t>quickly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9C9E1-BBB2-4B62-869C-BEA56C8AC2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70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 smtClean="0"/>
              <a:t>Portal</a:t>
            </a:r>
            <a:r>
              <a:rPr lang="en-US" b="1" u="sng" baseline="0" dirty="0" smtClean="0"/>
              <a:t>:</a:t>
            </a:r>
            <a:r>
              <a:rPr lang="en-US" baseline="0" dirty="0" smtClean="0"/>
              <a:t> influenced story - lab environment and getting tested if you can best the level</a:t>
            </a:r>
          </a:p>
          <a:p>
            <a:r>
              <a:rPr lang="en-US" b="1" u="sng" baseline="0" dirty="0" smtClean="0"/>
              <a:t>Core Fighter 2:</a:t>
            </a:r>
            <a:r>
              <a:rPr lang="en-US" baseline="0" dirty="0" smtClean="0"/>
              <a:t> found recently - graphically similar – we plan on adding lighting effects similar to the ones in the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9C9E1-BBB2-4B62-869C-BEA56C8AC2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47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 smtClean="0"/>
              <a:t>Core</a:t>
            </a:r>
            <a:r>
              <a:rPr lang="en-US" b="1" u="sng" baseline="0" dirty="0" smtClean="0"/>
              <a:t> Fighter 2:</a:t>
            </a:r>
            <a:r>
              <a:rPr lang="en-US" baseline="0" dirty="0" smtClean="0"/>
              <a:t> </a:t>
            </a:r>
            <a:r>
              <a:rPr lang="en-US" dirty="0" smtClean="0"/>
              <a:t>graphically similar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9C9E1-BBB2-4B62-869C-BEA56C8AC2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19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 smtClean="0"/>
              <a:t>Traversing back</a:t>
            </a:r>
            <a:r>
              <a:rPr lang="en-US" b="0" u="none" dirty="0" smtClean="0"/>
              <a:t>: code is nearly there – level</a:t>
            </a:r>
            <a:r>
              <a:rPr lang="en-US" b="0" u="none" baseline="0" dirty="0" smtClean="0"/>
              <a:t> changes will already persist (items picked up, levers switched stay switched)</a:t>
            </a:r>
            <a:endParaRPr lang="en-US" b="1" u="sng" baseline="0" dirty="0" smtClean="0"/>
          </a:p>
          <a:p>
            <a:endParaRPr lang="en-US" b="1" u="sng" baseline="0" dirty="0" smtClean="0"/>
          </a:p>
          <a:p>
            <a:r>
              <a:rPr lang="en-US" b="1" u="sng" baseline="0" dirty="0" smtClean="0"/>
              <a:t>We are going to add more music/sound </a:t>
            </a:r>
            <a:r>
              <a:rPr lang="en-US" b="1" u="sng" baseline="0" dirty="0" err="1" smtClean="0"/>
              <a:t>fx</a:t>
            </a:r>
            <a:endParaRPr lang="en-US" b="0" u="non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9C9E1-BBB2-4B62-869C-BEA56C8AC2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02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3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8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5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0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8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0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6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1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8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5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DE7B7-A936-2C43-84B6-146945831067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6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5584" y="1884456"/>
            <a:ext cx="4857073" cy="2739211"/>
          </a:xfrm>
          <a:prstGeom prst="rect">
            <a:avLst/>
          </a:prstGeom>
          <a:solidFill>
            <a:schemeClr val="accent5">
              <a:alpha val="63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 anchor="ctr">
            <a:spAutoFit/>
          </a:bodyPr>
          <a:lstStyle/>
          <a:p>
            <a:pPr algn="ctr"/>
            <a:endParaRPr lang="en-US" sz="1000" b="1" cap="none" spc="0" dirty="0" smtClean="0">
              <a:ln w="2857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sz="4000" b="1" cap="none" spc="0" dirty="0" smtClean="0">
                <a:ln w="2857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 (Headings)"/>
                <a:cs typeface="Calibri (Headings)"/>
              </a:rPr>
              <a:t>The Crazy Six</a:t>
            </a:r>
            <a:r>
              <a:rPr lang="en-US" sz="40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 (Headings)"/>
                <a:cs typeface="Calibri (Headings)"/>
              </a:rPr>
              <a:t/>
            </a:r>
            <a:br>
              <a:rPr lang="en-US" sz="40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 (Headings)"/>
                <a:cs typeface="Calibri (Headings)"/>
              </a:rPr>
            </a:br>
            <a:r>
              <a:rPr lang="en-US" sz="4000" b="1" cap="none" spc="0" dirty="0" smtClean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 (Headings)"/>
                <a:cs typeface="Calibri (Headings)"/>
              </a:rPr>
              <a:t>presents</a:t>
            </a:r>
            <a:r>
              <a:rPr lang="en-US" sz="5400" b="1" cap="none" spc="0" dirty="0" smtClean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 (Headings)"/>
                <a:cs typeface="Calibri (Headings)"/>
              </a:rPr>
              <a:t/>
            </a:r>
            <a:br>
              <a:rPr lang="en-US" sz="5400" b="1" cap="none" spc="0" dirty="0" smtClean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 (Headings)"/>
                <a:cs typeface="Calibri (Headings)"/>
              </a:rPr>
            </a:br>
            <a:r>
              <a:rPr lang="en-US" sz="7200" b="1" cap="none" spc="0" dirty="0" smtClean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 (Headings)"/>
                <a:cs typeface="Calibri (Headings)"/>
              </a:rPr>
              <a:t>Field Day</a:t>
            </a:r>
          </a:p>
          <a:p>
            <a:pPr algn="ctr"/>
            <a:endParaRPr lang="en-US" sz="1000" b="1" cap="none" spc="0" dirty="0">
              <a:ln w="2857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332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167" y="539749"/>
            <a:ext cx="4145402" cy="709083"/>
          </a:xfrm>
          <a:solidFill>
            <a:schemeClr val="accent5">
              <a:alpha val="63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Game Idea</a:t>
            </a:r>
            <a:endParaRPr lang="en-US" sz="5400" dirty="0">
              <a:ln w="2857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1250" y="1600200"/>
            <a:ext cx="6805083" cy="3857595"/>
          </a:xfrm>
          <a:solidFill>
            <a:schemeClr val="accent5">
              <a:alpha val="7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rmAutofit fontScale="92500" lnSpcReduction="10000"/>
          </a:bodyPr>
          <a:lstStyle/>
          <a:p>
            <a:r>
              <a:rPr lang="en-US" sz="4000" dirty="0" smtClean="0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  <a:latin typeface="Calibri (Headings)"/>
                <a:cs typeface="Calibri (Headings)"/>
              </a:rPr>
              <a:t>Main player is a participant in a research study about genetic mutations</a:t>
            </a:r>
            <a:br>
              <a:rPr lang="en-US" sz="4000" dirty="0" smtClean="0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  <a:latin typeface="Calibri (Headings)"/>
                <a:cs typeface="Calibri (Headings)"/>
              </a:rPr>
            </a:br>
            <a:endParaRPr lang="en-US" sz="4000" dirty="0" smtClean="0">
              <a:ln w="12700" cmpd="sng">
                <a:solidFill>
                  <a:schemeClr val="tx1"/>
                </a:solidFill>
              </a:ln>
              <a:solidFill>
                <a:srgbClr val="FFFFFF"/>
              </a:solidFill>
              <a:latin typeface="Calibri (Headings)"/>
              <a:cs typeface="Calibri (Headings)"/>
            </a:endParaRPr>
          </a:p>
          <a:p>
            <a:r>
              <a:rPr lang="en-US" sz="4000" dirty="0" smtClean="0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  <a:latin typeface="Calibri (Headings)"/>
                <a:cs typeface="Calibri (Headings)"/>
              </a:rPr>
              <a:t>Each level tests a different ability that was developed from the genetic mutation</a:t>
            </a:r>
          </a:p>
        </p:txBody>
      </p:sp>
    </p:spTree>
    <p:extLst>
      <p:ext uri="{BB962C8B-B14F-4D97-AF65-F5344CB8AC3E}">
        <p14:creationId xmlns:p14="http://schemas.microsoft.com/office/powerpoint/2010/main" val="273554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07167" y="613833"/>
            <a:ext cx="4145402" cy="803804"/>
          </a:xfrm>
          <a:solidFill>
            <a:schemeClr val="accent5">
              <a:alpha val="68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Similar Games</a:t>
            </a:r>
            <a:endParaRPr lang="en-US" sz="5400" dirty="0">
              <a:ln w="2857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59417" y="2065865"/>
            <a:ext cx="6455833" cy="2150535"/>
          </a:xfrm>
          <a:solidFill>
            <a:schemeClr val="accent5">
              <a:alpha val="7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rmAutofit fontScale="92500" lnSpcReduction="20000"/>
          </a:bodyPr>
          <a:lstStyle/>
          <a:p>
            <a:r>
              <a:rPr lang="en-US" sz="4000" dirty="0" smtClean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Portal</a:t>
            </a:r>
          </a:p>
          <a:p>
            <a:r>
              <a:rPr lang="en-US" sz="4000" dirty="0" smtClean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Core Fighter 2</a:t>
            </a:r>
          </a:p>
          <a:p>
            <a:pPr lvl="1"/>
            <a:r>
              <a:rPr lang="en-US" sz="3600" dirty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http://</a:t>
            </a:r>
            <a:r>
              <a:rPr lang="en-US" sz="3600" dirty="0" err="1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www.anchorcast.net</a:t>
            </a:r>
            <a:r>
              <a:rPr lang="en-US" sz="3600" dirty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/</a:t>
            </a:r>
            <a:r>
              <a:rPr lang="en-US" sz="3600" dirty="0" err="1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corefighter</a:t>
            </a:r>
            <a:r>
              <a:rPr lang="en-US" sz="3600" dirty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/</a:t>
            </a:r>
            <a:endParaRPr lang="en-US" sz="3600" dirty="0" smtClean="0">
              <a:ln w="9525" cmpd="sng">
                <a:solidFill>
                  <a:schemeClr val="tx1"/>
                </a:solidFill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78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47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3276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9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07167" y="613833"/>
            <a:ext cx="4145402" cy="803804"/>
          </a:xfrm>
          <a:solidFill>
            <a:schemeClr val="accent5">
              <a:alpha val="68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Demo</a:t>
            </a:r>
            <a:endParaRPr lang="en-US" sz="5400" dirty="0">
              <a:ln w="2857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27667" y="1767418"/>
            <a:ext cx="6519334" cy="3069166"/>
          </a:xfrm>
          <a:solidFill>
            <a:schemeClr val="accent5">
              <a:alpha val="7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rmAutofit/>
          </a:bodyPr>
          <a:lstStyle/>
          <a:p>
            <a:r>
              <a:rPr lang="en-US" sz="4000" dirty="0" smtClean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Action Tiles</a:t>
            </a:r>
          </a:p>
          <a:p>
            <a:r>
              <a:rPr lang="en-US" sz="4000" dirty="0" smtClean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Cut Scenes</a:t>
            </a:r>
          </a:p>
          <a:p>
            <a:r>
              <a:rPr lang="en-US" sz="4000" dirty="0" smtClean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Maze</a:t>
            </a:r>
          </a:p>
          <a:p>
            <a:r>
              <a:rPr lang="en-US" sz="4000" dirty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Level </a:t>
            </a:r>
            <a:r>
              <a:rPr lang="en-US" sz="4000" dirty="0" smtClean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Editor</a:t>
            </a:r>
            <a:endParaRPr lang="en-US" sz="4000" dirty="0">
              <a:ln w="9525" cmpd="sng">
                <a:solidFill>
                  <a:schemeClr val="tx1"/>
                </a:solidFill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95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17084" y="1460502"/>
            <a:ext cx="6519334" cy="4053414"/>
          </a:xfrm>
          <a:solidFill>
            <a:schemeClr val="accent5">
              <a:alpha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rmAutofit fontScale="92500" lnSpcReduction="10000"/>
          </a:bodyPr>
          <a:lstStyle/>
          <a:p>
            <a:r>
              <a:rPr lang="en-US" sz="4000" dirty="0" smtClean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Enable active attack on zombies</a:t>
            </a:r>
          </a:p>
          <a:p>
            <a:r>
              <a:rPr lang="en-US" sz="4000" dirty="0" smtClean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Traverse back to previous levels</a:t>
            </a:r>
          </a:p>
          <a:p>
            <a:r>
              <a:rPr lang="en-US" sz="4000" dirty="0" smtClean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Add more story elements</a:t>
            </a:r>
          </a:p>
          <a:p>
            <a:pPr lvl="1"/>
            <a:r>
              <a:rPr lang="en-US" sz="3600" dirty="0" smtClean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Voiceovers</a:t>
            </a:r>
          </a:p>
          <a:p>
            <a:pPr lvl="1"/>
            <a:r>
              <a:rPr lang="en-US" sz="3600" dirty="0" smtClean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Cut Scenes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307167" y="317500"/>
            <a:ext cx="4286250" cy="803804"/>
          </a:xfrm>
          <a:solidFill>
            <a:schemeClr val="accent5">
              <a:alpha val="68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Things to Add</a:t>
            </a:r>
            <a:endParaRPr lang="en-US" sz="5400" dirty="0">
              <a:ln w="2857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1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20862" y="2857717"/>
            <a:ext cx="4502277" cy="1142566"/>
          </a:xfrm>
          <a:solidFill>
            <a:schemeClr val="accent5">
              <a:alpha val="68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en-US" sz="6600" b="1" dirty="0" smtClean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Questions?</a:t>
            </a:r>
            <a:endParaRPr lang="en-US" sz="6600" dirty="0">
              <a:ln w="2857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55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141</Words>
  <Application>Microsoft Office PowerPoint</Application>
  <PresentationFormat>On-screen Show (4:3)</PresentationFormat>
  <Paragraphs>32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(Headings)</vt:lpstr>
      <vt:lpstr>Office Theme</vt:lpstr>
      <vt:lpstr>PowerPoint Presentation</vt:lpstr>
      <vt:lpstr>Game Idea</vt:lpstr>
      <vt:lpstr>Similar Games</vt:lpstr>
      <vt:lpstr>PowerPoint Presentation</vt:lpstr>
      <vt:lpstr>PowerPoint Presentation</vt:lpstr>
      <vt:lpstr>Demo</vt:lpstr>
      <vt:lpstr>Things to Add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Sarika Halarnakar</dc:creator>
  <cp:lastModifiedBy>Michael Stewart</cp:lastModifiedBy>
  <cp:revision>25</cp:revision>
  <dcterms:created xsi:type="dcterms:W3CDTF">2014-11-17T23:01:24Z</dcterms:created>
  <dcterms:modified xsi:type="dcterms:W3CDTF">2014-11-19T22:31:31Z</dcterms:modified>
</cp:coreProperties>
</file>