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E1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8" autoAdjust="0"/>
  </p:normalViewPr>
  <p:slideViewPr>
    <p:cSldViewPr>
      <p:cViewPr>
        <p:scale>
          <a:sx n="100" d="100"/>
          <a:sy n="100" d="100"/>
        </p:scale>
        <p:origin x="-190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7C9B-8BD7-4505-8226-00C55B9C1AF6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FC693-B97D-4227-9AAE-327D0A15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17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8FDE-9051-40F0-A7EB-F82A92480BC3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55BA-F5B2-4265-95AB-402A2453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8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869" y="274638"/>
            <a:ext cx="822826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869" y="1600201"/>
            <a:ext cx="403392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52211" y="1600201"/>
            <a:ext cx="403392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안(내지) copy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직사각형 196"/>
          <p:cNvSpPr/>
          <p:nvPr/>
        </p:nvSpPr>
        <p:spPr>
          <a:xfrm>
            <a:off x="8770374" y="6459186"/>
            <a:ext cx="274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450179" y="193646"/>
            <a:ext cx="7367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i-AlGaAs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/n</a:t>
            </a:r>
            <a:r>
              <a:rPr lang="en-US" altLang="ko-KR" sz="2400" b="1" baseline="30000" dirty="0" smtClean="0">
                <a:solidFill>
                  <a:schemeClr val="bg1"/>
                </a:solidFill>
              </a:rPr>
              <a:t>+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-GaAs Heterojunction Structure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4121" y="2615935"/>
            <a:ext cx="2232248" cy="2190564"/>
            <a:chOff x="799009" y="2218145"/>
            <a:chExt cx="2232248" cy="2190564"/>
          </a:xfrm>
        </p:grpSpPr>
        <p:sp>
          <p:nvSpPr>
            <p:cNvPr id="8" name="직사각형 7"/>
            <p:cNvSpPr/>
            <p:nvPr/>
          </p:nvSpPr>
          <p:spPr>
            <a:xfrm>
              <a:off x="834053" y="3690311"/>
              <a:ext cx="2160240" cy="50405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99009" y="3796823"/>
              <a:ext cx="223224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182563" marR="0" lvl="0" indent="-182563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-GaAs (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s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ubstrate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) 350 um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4053" y="3233904"/>
              <a:ext cx="2160240" cy="4564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833298" y="3218258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-GaAs buffer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2E18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300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4053" y="2797210"/>
              <a:ext cx="2160240" cy="436694"/>
            </a:xfrm>
            <a:prstGeom prst="rect">
              <a:avLst/>
            </a:prstGeom>
            <a:solidFill>
              <a:srgbClr val="00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837887" y="2775817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 err="1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altLang="ko-KR" sz="1200" b="1" kern="0" baseline="-25000" dirty="0" err="1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Ga</a:t>
              </a:r>
              <a:r>
                <a:rPr kumimoji="0" lang="en-US" altLang="ko-KR" sz="12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barrier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undpoed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500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4053" y="2388882"/>
              <a:ext cx="2160240" cy="4083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827584" y="2358405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-GaAs cap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2E18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30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7887" y="4194367"/>
              <a:ext cx="2149937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835220" y="4131710"/>
              <a:ext cx="216557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182563" marR="0" lvl="0" indent="-182563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 smtClean="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Metal contact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4053" y="2218145"/>
              <a:ext cx="353571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43778" y="2218858"/>
              <a:ext cx="353571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69" y="1862622"/>
            <a:ext cx="5560961" cy="35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1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0179" y="193646"/>
            <a:ext cx="7367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Photomask layout/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LCC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70374" y="6459186"/>
            <a:ext cx="274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638325"/>
            <a:ext cx="635514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96" y="2682658"/>
            <a:ext cx="2528593" cy="20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 bwMode="auto">
          <a:xfrm>
            <a:off x="1984759" y="1218878"/>
            <a:ext cx="21602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Photomask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515295" y="2204864"/>
            <a:ext cx="25285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LCC</a:t>
            </a:r>
            <a:endParaRPr kumimoji="0" lang="ko-KR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141044" y="3942581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7192863" y="3899148"/>
            <a:ext cx="122413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1.7 cm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186573" y="4213602"/>
            <a:ext cx="122413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~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2.9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cm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6563841" y="4245471"/>
            <a:ext cx="23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25995</TotalTime>
  <Words>54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테마1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황정우</dc:creator>
  <cp:lastModifiedBy>KRISS</cp:lastModifiedBy>
  <cp:revision>954</cp:revision>
  <cp:lastPrinted>2013-10-24T05:01:47Z</cp:lastPrinted>
  <dcterms:created xsi:type="dcterms:W3CDTF">2013-03-07T20:17:58Z</dcterms:created>
  <dcterms:modified xsi:type="dcterms:W3CDTF">2017-07-18T08:26:19Z</dcterms:modified>
</cp:coreProperties>
</file>