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8" r:id="rId2"/>
    <p:sldId id="270" r:id="rId3"/>
  </p:sldIdLst>
  <p:sldSz cx="9144000" cy="6858000" type="screen4x3"/>
  <p:notesSz cx="6858000" cy="99472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E1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18" autoAdjust="0"/>
  </p:normalViewPr>
  <p:slideViewPr>
    <p:cSldViewPr>
      <p:cViewPr varScale="1">
        <p:scale>
          <a:sx n="111" d="100"/>
          <a:sy n="111" d="100"/>
        </p:scale>
        <p:origin x="-15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7C9B-8BD7-4505-8226-00C55B9C1AF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FC693-B97D-4227-9AAE-327D0A152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17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8FDE-9051-40F0-A7EB-F82A92480BC3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A55BA-F5B2-4265-95AB-402A2453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8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869" y="274638"/>
            <a:ext cx="822826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869" y="1600201"/>
            <a:ext cx="403392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52211" y="1600201"/>
            <a:ext cx="403392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4D5853-DFD5-4246-A915-F9C37A4690B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F30BAE-CC05-4D62-BF51-034181CB63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안(내지) copy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50179" y="193646"/>
            <a:ext cx="7367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dirty="0" smtClean="0">
                <a:solidFill>
                  <a:schemeClr val="bg1"/>
                </a:solidFill>
              </a:rPr>
              <a:t>n-</a:t>
            </a:r>
            <a:r>
              <a:rPr lang="en-US" altLang="ko-KR" sz="2400" b="1" i="1" dirty="0" err="1" smtClean="0">
                <a:solidFill>
                  <a:schemeClr val="bg1"/>
                </a:solidFill>
              </a:rPr>
              <a:t>i</a:t>
            </a:r>
            <a:r>
              <a:rPr lang="en-US" altLang="ko-KR" sz="2400" b="1" i="1" dirty="0" smtClean="0">
                <a:solidFill>
                  <a:schemeClr val="bg1"/>
                </a:solidFill>
              </a:rPr>
              <a:t>-n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Heterojunction Structure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11560" y="1267714"/>
            <a:ext cx="2232248" cy="2190564"/>
            <a:chOff x="799009" y="2218145"/>
            <a:chExt cx="2232248" cy="2190564"/>
          </a:xfrm>
        </p:grpSpPr>
        <p:sp>
          <p:nvSpPr>
            <p:cNvPr id="8" name="직사각형 7"/>
            <p:cNvSpPr/>
            <p:nvPr/>
          </p:nvSpPr>
          <p:spPr>
            <a:xfrm>
              <a:off x="834053" y="3690311"/>
              <a:ext cx="2160240" cy="504056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99009" y="3796823"/>
              <a:ext cx="2232248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182563" marR="0" lvl="0" indent="-182563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n</a:t>
              </a:r>
              <a:r>
                <a:rPr kumimoji="0" lang="en-US" altLang="ko-KR" sz="12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-GaAs (</a:t>
              </a:r>
              <a:r>
                <a:rPr lang="en-US" altLang="ko-KR" sz="1200" b="1" kern="0" dirty="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s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ubstrate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Arial" pitchFamily="34" charset="0"/>
                </a:rPr>
                <a:t>) 350 um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34053" y="3233904"/>
              <a:ext cx="2160240" cy="4564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833298" y="3218258"/>
              <a:ext cx="21602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altLang="ko-KR" sz="1200" b="1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-GaAs buffer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2E18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300 nm)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34053" y="2797210"/>
              <a:ext cx="2160240" cy="436694"/>
            </a:xfrm>
            <a:prstGeom prst="rect">
              <a:avLst/>
            </a:prstGeom>
            <a:solidFill>
              <a:srgbClr val="00FFFF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837887" y="2775817"/>
              <a:ext cx="21602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 err="1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</a:t>
              </a:r>
              <a:r>
                <a:rPr lang="en-US" altLang="ko-KR" sz="1200" b="1" kern="0" baseline="-25000" dirty="0" err="1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Ga</a:t>
              </a:r>
              <a:r>
                <a:rPr kumimoji="0" lang="en-US" altLang="ko-KR" sz="1200" b="1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0.7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barrier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undpoed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500 nm)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4053" y="2388882"/>
              <a:ext cx="2160240" cy="40832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827584" y="2358405"/>
              <a:ext cx="216024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altLang="ko-KR" sz="1200" b="1" i="0" u="none" strike="noStrike" kern="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-GaAs cap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kumimoji="0" lang="en-US" altLang="ko-K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2E18</a:t>
              </a: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, 30 nm)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7887" y="4194367"/>
              <a:ext cx="2149937" cy="17073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835220" y="4131710"/>
              <a:ext cx="2165573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182563" marR="0" lvl="0" indent="-182563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kern="0" dirty="0" err="1" smtClean="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Ohmic</a:t>
              </a:r>
              <a:r>
                <a:rPr lang="en-US" altLang="ko-KR" sz="1200" b="1" kern="0" dirty="0" smtClean="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  <a:cs typeface="Arial" pitchFamily="34" charset="0"/>
                </a:rPr>
                <a:t> metal contact</a:t>
              </a:r>
              <a:endPara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Arial" pitchFamily="34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4053" y="2218145"/>
              <a:ext cx="353571" cy="17073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43778" y="2218858"/>
              <a:ext cx="353571" cy="17073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4604"/>
              </p:ext>
            </p:extLst>
          </p:nvPr>
        </p:nvGraphicFramePr>
        <p:xfrm>
          <a:off x="306436" y="3810122"/>
          <a:ext cx="551820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35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#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Mesa size</a:t>
                      </a:r>
                    </a:p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(mm)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Spacing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between </a:t>
                      </a:r>
                    </a:p>
                    <a:p>
                      <a:pPr algn="ctr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fingers (</a:t>
                      </a:r>
                      <a:r>
                        <a:rPr lang="el-G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Finger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width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l-G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Busbar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width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l-G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μ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m)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1170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590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590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508972" y="1006366"/>
            <a:ext cx="4968552" cy="2490524"/>
            <a:chOff x="3508972" y="1148863"/>
            <a:chExt cx="4968552" cy="2490524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8972" y="1157409"/>
              <a:ext cx="2304256" cy="2481978"/>
            </a:xfrm>
            <a:prstGeom prst="rect">
              <a:avLst/>
            </a:prstGeom>
          </p:spPr>
        </p:pic>
        <p:sp>
          <p:nvSpPr>
            <p:cNvPr id="33" name="타원 32"/>
            <p:cNvSpPr>
              <a:spLocks noChangeAspect="1"/>
            </p:cNvSpPr>
            <p:nvPr/>
          </p:nvSpPr>
          <p:spPr>
            <a:xfrm>
              <a:off x="4969888" y="2771769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타원 35"/>
            <p:cNvSpPr>
              <a:spLocks noChangeAspect="1"/>
            </p:cNvSpPr>
            <p:nvPr/>
          </p:nvSpPr>
          <p:spPr>
            <a:xfrm>
              <a:off x="5338288" y="2144563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타원 36"/>
            <p:cNvSpPr>
              <a:spLocks noChangeAspect="1"/>
            </p:cNvSpPr>
            <p:nvPr/>
          </p:nvSpPr>
          <p:spPr>
            <a:xfrm>
              <a:off x="4773596" y="2144563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타원 37"/>
            <p:cNvSpPr>
              <a:spLocks noChangeAspect="1"/>
            </p:cNvSpPr>
            <p:nvPr/>
          </p:nvSpPr>
          <p:spPr>
            <a:xfrm>
              <a:off x="4229076" y="1425807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4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타원 38"/>
            <p:cNvSpPr>
              <a:spLocks noChangeAspect="1"/>
            </p:cNvSpPr>
            <p:nvPr/>
          </p:nvSpPr>
          <p:spPr>
            <a:xfrm>
              <a:off x="3580980" y="1416703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5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타원 40"/>
            <p:cNvSpPr>
              <a:spLocks noChangeAspect="1"/>
            </p:cNvSpPr>
            <p:nvPr/>
          </p:nvSpPr>
          <p:spPr>
            <a:xfrm>
              <a:off x="4229076" y="1983958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6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타원 41"/>
            <p:cNvSpPr>
              <a:spLocks noChangeAspect="1"/>
            </p:cNvSpPr>
            <p:nvPr/>
          </p:nvSpPr>
          <p:spPr>
            <a:xfrm>
              <a:off x="3580980" y="1974854"/>
              <a:ext cx="216000" cy="216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</a:rPr>
                <a:t>7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052" y="1148863"/>
              <a:ext cx="2626472" cy="1607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720037" y="1982837"/>
              <a:ext cx="1093191" cy="1590179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39454" y="1212835"/>
              <a:ext cx="1116000" cy="1185564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952338" y="2607006"/>
            <a:ext cx="3283090" cy="4082860"/>
            <a:chOff x="5952338" y="2607006"/>
            <a:chExt cx="3283090" cy="4082860"/>
          </a:xfrm>
        </p:grpSpPr>
        <p:grpSp>
          <p:nvGrpSpPr>
            <p:cNvPr id="18" name="그룹 17"/>
            <p:cNvGrpSpPr/>
            <p:nvPr/>
          </p:nvGrpSpPr>
          <p:grpSpPr>
            <a:xfrm>
              <a:off x="5952338" y="2607006"/>
              <a:ext cx="2227718" cy="4082860"/>
              <a:chOff x="6151512" y="2777926"/>
              <a:chExt cx="2227718" cy="4082860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5" y="2777926"/>
                <a:ext cx="2223055" cy="2038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1512" y="4730775"/>
                <a:ext cx="2227718" cy="2130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2" name="직선 연결선 21"/>
            <p:cNvCxnSpPr/>
            <p:nvPr/>
          </p:nvCxnSpPr>
          <p:spPr>
            <a:xfrm>
              <a:off x="6924512" y="3019075"/>
              <a:ext cx="0" cy="143256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7100584" y="3022590"/>
              <a:ext cx="0" cy="54000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-120000">
              <a:off x="7274506" y="3022579"/>
              <a:ext cx="0" cy="14400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-240000" flipH="1" flipV="1">
              <a:off x="6458665" y="3072689"/>
              <a:ext cx="108000" cy="7200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-240000" flipH="1" flipV="1">
              <a:off x="6458532" y="3132462"/>
              <a:ext cx="108000" cy="7200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7594828" y="3024866"/>
              <a:ext cx="0" cy="124163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780000" flipV="1">
              <a:off x="7642464" y="3056774"/>
              <a:ext cx="77076" cy="124164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780000" flipV="1">
              <a:off x="7655442" y="3115129"/>
              <a:ext cx="77076" cy="124164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7596094" y="4990602"/>
              <a:ext cx="0" cy="124163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780000" flipV="1">
              <a:off x="7643730" y="5022510"/>
              <a:ext cx="77076" cy="124164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780000" flipV="1">
              <a:off x="7656708" y="5080865"/>
              <a:ext cx="77076" cy="124164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-240000" flipH="1" flipV="1">
              <a:off x="6409234" y="5047377"/>
              <a:ext cx="108000" cy="7200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-240000" flipH="1" flipV="1">
              <a:off x="6409101" y="5107150"/>
              <a:ext cx="108000" cy="7200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6888200" y="4975352"/>
              <a:ext cx="8546" cy="236756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256389" y="4971713"/>
              <a:ext cx="12084" cy="231849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H="1" flipV="1">
              <a:off x="6389581" y="5566092"/>
              <a:ext cx="467544" cy="2938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253864" y="5566092"/>
              <a:ext cx="492898" cy="44076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 flipV="1">
              <a:off x="8256299" y="3116283"/>
              <a:ext cx="246449" cy="588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8127972" y="2834251"/>
              <a:ext cx="93875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 smtClean="0"/>
                <a:t>Top contact</a:t>
              </a:r>
              <a:endParaRPr lang="en-US" sz="1100" b="1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132241" y="3212976"/>
              <a:ext cx="11031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/>
                <a:t>Bottom contact</a:t>
              </a:r>
              <a:endParaRPr lang="en-US" sz="1100" b="1" dirty="0"/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 flipV="1">
              <a:off x="8251934" y="3507310"/>
              <a:ext cx="246449" cy="5884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8770374" y="6459186"/>
            <a:ext cx="274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061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8770374" y="6459186"/>
            <a:ext cx="274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2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450179" y="193646"/>
            <a:ext cx="7367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I-V Characteristics @ room temperature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24804"/>
              </p:ext>
            </p:extLst>
          </p:nvPr>
        </p:nvGraphicFramePr>
        <p:xfrm>
          <a:off x="-69483" y="1628800"/>
          <a:ext cx="5272463" cy="403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Graph" r:id="rId3" imgW="3920760" imgH="3000960" progId="Origin50.Graph">
                  <p:embed/>
                </p:oleObj>
              </mc:Choice>
              <mc:Fallback>
                <p:oleObj name="Graph" r:id="rId3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9483" y="1628800"/>
                        <a:ext cx="5272463" cy="403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03879"/>
              </p:ext>
            </p:extLst>
          </p:nvPr>
        </p:nvGraphicFramePr>
        <p:xfrm>
          <a:off x="4390869" y="1630108"/>
          <a:ext cx="5272967" cy="403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0869" y="1630108"/>
                        <a:ext cx="5272967" cy="403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/>
          <p:nvPr/>
        </p:nvSpPr>
        <p:spPr>
          <a:xfrm>
            <a:off x="395536" y="5848271"/>
            <a:ext cx="3143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*Current </a:t>
            </a:r>
            <a:r>
              <a:rPr lang="en-US" sz="1600" dirty="0"/>
              <a:t>Compliance </a:t>
            </a:r>
            <a:r>
              <a:rPr lang="en-US" sz="1600" dirty="0" smtClean="0"/>
              <a:t>Limit: 10 mA</a:t>
            </a:r>
            <a:endParaRPr 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1484784"/>
            <a:ext cx="352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I-V curves on linear scale</a:t>
            </a:r>
            <a:endParaRPr lang="en-US" sz="2000" b="1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1487678"/>
            <a:ext cx="3528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I-V curves on </a:t>
            </a:r>
            <a:r>
              <a:rPr lang="en-US" sz="2000" b="1" dirty="0" err="1" smtClean="0"/>
              <a:t>semilog</a:t>
            </a:r>
            <a:r>
              <a:rPr lang="en-US" sz="2000" b="1" dirty="0" smtClean="0"/>
              <a:t> scale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6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26485</TotalTime>
  <Words>138</Words>
  <Application>Microsoft Office PowerPoint</Application>
  <PresentationFormat>화면 슬라이드 쇼(4:3)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4" baseType="lpstr">
      <vt:lpstr>테마1</vt:lpstr>
      <vt:lpstr>Graph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황정우</dc:creator>
  <cp:lastModifiedBy>KRISS</cp:lastModifiedBy>
  <cp:revision>1014</cp:revision>
  <cp:lastPrinted>2013-10-24T05:01:47Z</cp:lastPrinted>
  <dcterms:created xsi:type="dcterms:W3CDTF">2013-03-07T20:17:58Z</dcterms:created>
  <dcterms:modified xsi:type="dcterms:W3CDTF">2017-07-27T09:13:14Z</dcterms:modified>
</cp:coreProperties>
</file>