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>
        <p:scale>
          <a:sx n="115" d="100"/>
          <a:sy n="115" d="100"/>
        </p:scale>
        <p:origin x="-1800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2B63-6757-AE43-9F0F-55D6D611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E44210-C93D-164C-A067-E94AEFDBE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0F885-E9AE-C54C-98CB-C925FD85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CEA99-48EB-BA48-8BDB-E5313FECC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994F6-93EE-CE4A-B9F0-E9F42A407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72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009E9-7031-3343-9625-26FA80AA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CD8AD-1946-CB4B-B968-AED3AE44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F665-AA0B-6B46-8770-16D1F7DD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3AB8-C2C1-2846-8363-BBE1FEF78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17DD0-B935-144F-9D74-E4170B547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9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74157-AEAB-9B47-8946-D9FD160AD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F9452-8597-464F-97B4-9653CC2EB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649A-29D4-484C-8085-0765D7D9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EC484-C12E-FD45-9EE1-BE8E5BD7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AE6F-88F7-9442-9C02-52C0FA2E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2BC82-A665-B744-8C9C-158C89E0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AFEDA-9C9C-1345-BFA0-CBC6560F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AFAB-4178-D942-97BE-BABDC7FB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2B2FC-D211-E046-AC7D-8E859F7CE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78721-42C2-D54E-8928-EF1F46B7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0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F19E-B979-E742-8C54-C59DE56C1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88A7C-71FE-E04D-A22B-20294BA18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A0EA6-AE3D-AF4D-A81C-28482AF5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F18B7-058A-014D-BB04-D047CF2A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01A7-B1A6-E44D-816B-D5C50820C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0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F30AA-832C-2F41-A308-926F562F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C1473-BE27-8C48-B146-EBBF8F94D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D015-A7D1-9E4F-AE3F-26CBEC948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10AAD-9CC7-D247-9EA4-A6403EA6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50214-5A19-4243-A139-98E980119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ED9B-EC4B-7E40-B298-3B591D03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53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3671-2A4C-6849-A413-250D1180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E7DF-2BE8-924D-B20E-91C72BA9A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13AB7-26FB-FD46-BE7C-46A5691C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A1533-8803-4340-A1B5-000DBC215B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35892D-2FB9-9F4C-9B24-702479362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35375-2EA5-DB4A-A95C-B37161F83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7A548D-23FC-BB44-AA33-0DCF8B20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06855-A67E-DA49-BDB8-A5F525FA4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1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2FC60-75B8-A846-BB6F-2DC083ED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37A64-E571-0941-A8B6-6BB92833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2772B-F3C9-BB4C-B781-3F3BE8A8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A5BE2-B2E1-EC4C-88CD-89CA37CB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8BF666-BAA1-ED4E-8482-A7A998038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ED7D2-BBD9-C246-8DAE-049E8E29F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E1837-E52F-194A-9E45-446B8329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78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6AD1-7C28-6546-9ED6-29684530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BA82-AA88-514F-9F8E-34630523F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D4033-45F6-5D4B-B1D4-A2C3B315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83D53-EE52-6643-A03B-3F95727B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36A1-117E-184A-86E3-78223D2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5F115-7F39-624E-8F1E-2B0904BA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4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5F03-4A5F-D04E-952E-E87EA9F8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D83A84-2988-EF4A-848A-2A322FF44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0CB33-0ADB-6C44-9AAD-6F0F30685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EF549-B887-0B45-AB28-3DF9F637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1511C-6148-FF41-A476-F94850DB8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C857A-4CD0-FC4C-AECF-D7E4582DA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1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C9965-F2CF-4B47-99B5-63F60A131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1A4FE-D71A-9545-8AFC-A5F7F3969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015E2-9A29-8647-8C27-CBB44C04B8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79E9-62CD-A249-888C-F5176FE6EE82}" type="datetimeFigureOut">
              <a:rPr lang="en-US" smtClean="0"/>
              <a:t>12/4/20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17B89-DCCD-EB46-B800-6C74CA50AA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77AE8-2263-E645-9604-CFC97CFC6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2EE9C-0912-124B-B6ED-57003C0A9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5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AED742C-6CCE-F14B-AEA7-AD3AF6DBADFA}"/>
              </a:ext>
            </a:extLst>
          </p:cNvPr>
          <p:cNvGrpSpPr/>
          <p:nvPr/>
        </p:nvGrpSpPr>
        <p:grpSpPr>
          <a:xfrm>
            <a:off x="5453746" y="2155375"/>
            <a:ext cx="1277254" cy="3304972"/>
            <a:chOff x="5453746" y="2155375"/>
            <a:chExt cx="1277254" cy="33049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03366-7A67-904C-BD3F-28BB85A9E464}"/>
                </a:ext>
              </a:extLst>
            </p:cNvPr>
            <p:cNvSpPr txBox="1"/>
            <p:nvPr/>
          </p:nvSpPr>
          <p:spPr>
            <a:xfrm>
              <a:off x="5461000" y="2155375"/>
              <a:ext cx="12700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+12 VDC</a:t>
              </a:r>
            </a:p>
            <a:p>
              <a:pPr algn="ctr"/>
              <a:r>
                <a:rPr lang="en-US" sz="1400" dirty="0"/>
                <a:t>- 12 VDC</a:t>
              </a:r>
            </a:p>
            <a:p>
              <a:pPr algn="ctr"/>
              <a:r>
                <a:rPr lang="en-US" sz="1400" dirty="0"/>
                <a:t>POWER SUPPLY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67E155-F26F-F148-9C9A-F7D3062BF1BF}"/>
                </a:ext>
              </a:extLst>
            </p:cNvPr>
            <p:cNvSpPr txBox="1"/>
            <p:nvPr/>
          </p:nvSpPr>
          <p:spPr>
            <a:xfrm>
              <a:off x="5453746" y="5152570"/>
              <a:ext cx="127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</a:rPr>
                <a:t>12 VAC IN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6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2020-12-05T00:39:34Z</dcterms:created>
  <dcterms:modified xsi:type="dcterms:W3CDTF">2020-12-05T03:02:06Z</dcterms:modified>
</cp:coreProperties>
</file>